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theme/theme5.xml" ContentType="application/vnd.openxmlformats-officedocument.theme+xml"/>
  <Override PartName="/ppt/slideLayouts/slideLayout57.xml" ContentType="application/vnd.openxmlformats-officedocument.presentationml.slideLayout+xml"/>
  <Override PartName="/ppt/diagrams/colors22.xml" ContentType="application/vnd.openxmlformats-officedocument.drawingml.diagramColors+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Layouts/slideLayout46.xml" ContentType="application/vnd.openxmlformats-officedocument.presentationml.slideLayout+xml"/>
  <Override PartName="/ppt/diagrams/colors11.xml" ContentType="application/vnd.openxmlformats-officedocument.drawingml.diagramColors+xml"/>
  <Override PartName="/ppt/diagrams/data24.xml" ContentType="application/vnd.openxmlformats-officedocument.drawingml.diagramData+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diagrams/quickStyle17.xml" ContentType="application/vnd.openxmlformats-officedocument.drawingml.diagramStyle+xml"/>
  <Override PartName="/ppt/diagrams/drawing18.xml" ContentType="application/vnd.ms-office.drawingml.diagramDrawing+xml"/>
  <Override PartName="/ppt/tableStyles.xml" ContentType="application/vnd.openxmlformats-officedocument.presentationml.tableStyles+xml"/>
  <Override PartName="/ppt/diagrams/layout17.xml" ContentType="application/vnd.openxmlformats-officedocument.drawingml.diagramLayout+xml"/>
  <Override PartName="/ppt/slideMasters/slideMaster8.xml" ContentType="application/vnd.openxmlformats-officedocument.presentationml.slideMaster+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diagrams/quickStyle20.xml" ContentType="application/vnd.openxmlformats-officedocument.drawingml.diagramStyle+xml"/>
  <Override PartName="/ppt/diagrams/drawing21.xml" ContentType="application/vnd.ms-office.drawingml.diagramDrawing+xml"/>
  <Override PartName="/ppt/diagrams/colors27.xml" ContentType="application/vnd.openxmlformats-officedocument.drawingml.diagramColors+xml"/>
  <Override PartName="/ppt/slides/slide77.xml" ContentType="application/vnd.openxmlformats-officedocument.presentationml.slide+xml"/>
  <Override PartName="/ppt/slides/slide88.xml" ContentType="application/vnd.openxmlformats-officedocument.presentationml.slide+xml"/>
  <Override PartName="/ppt/slideLayouts/slideLayout87.xml" ContentType="application/vnd.openxmlformats-officedocument.presentationml.slideLayout+xml"/>
  <Override PartName="/ppt/diagrams/colors4.xml" ContentType="application/vnd.openxmlformats-officedocument.drawingml.diagramColors+xml"/>
  <Override PartName="/ppt/diagrams/drawing10.xml" ContentType="application/vnd.ms-office.drawingml.diagramDrawing+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diagrams/drawing3.xml" ContentType="application/vnd.ms-office.drawingml.diagramDrawing+xml"/>
  <Override PartName="/ppt/diagrams/layout20.xml" ContentType="application/vnd.openxmlformats-officedocument.drawingml.diagramLayout+xml"/>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diagrams/quickStyle3.xml" ContentType="application/vnd.openxmlformats-officedocument.drawingml.diagramStyl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90.xml" ContentType="application/vnd.openxmlformats-officedocument.presentationml.slideLayout+xml"/>
  <Override PartName="/ppt/diagrams/data21.xml" ContentType="application/vnd.openxmlformats-officedocument.drawingml.diagramData+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32.xml" ContentType="application/vnd.openxmlformats-officedocument.presentationml.slideLayout+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diagrams/quickStyle25.xml" ContentType="application/vnd.openxmlformats-officedocument.drawingml.diagramStyle+xml"/>
  <Override PartName="/ppt/diagrams/drawing26.xml" ContentType="application/vnd.ms-office.drawingml.diagramDrawing+xml"/>
  <Override PartName="/ppt/slides/slide119.xml" ContentType="application/vnd.openxmlformats-officedocument.presentationml.slide+xml"/>
  <Override PartName="/ppt/slideLayouts/slideLayout10.xml" ContentType="application/vnd.openxmlformats-officedocument.presentationml.slideLayout+xml"/>
  <Override PartName="/ppt/diagrams/drawing8.xml" ContentType="application/vnd.ms-office.drawingml.diagramDrawing+xml"/>
  <Override PartName="/ppt/diagrams/layout25.xml" ContentType="application/vnd.openxmlformats-officedocument.drawingml.diagramLayout+xml"/>
  <Override PartName="/ppt/slides/slide108.xml" ContentType="application/vnd.openxmlformats-officedocument.presentationml.slide+xml"/>
  <Override PartName="/ppt/diagrams/quickStyle8.xml" ContentType="application/vnd.openxmlformats-officedocument.drawingml.diagramStyle+xml"/>
  <Override PartName="/ppt/diagrams/layout14.xml" ContentType="application/vnd.openxmlformats-officedocument.drawingml.diagramLayout+xml"/>
  <Override PartName="/ppt/slideMasters/slideMaster5.xml" ContentType="application/vnd.openxmlformats-officedocument.presentationml.slideMaster+xml"/>
  <Override PartName="/ppt/slides/slide49.xml" ContentType="application/vnd.openxmlformats-officedocument.presentationml.slide+xml"/>
  <Override PartName="/ppt/slides/slide96.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ppt/diagrams/colors24.xml" ContentType="application/vnd.openxmlformats-officedocument.drawingml.diagramColors+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Layouts/slideLayout48.xml" ContentType="application/vnd.openxmlformats-officedocument.presentationml.slideLayout+xml"/>
  <Override PartName="/ppt/diagrams/colors1.xml" ContentType="application/vnd.openxmlformats-officedocument.drawingml.diagramColors+xml"/>
  <Override PartName="/ppt/diagrams/colors13.xml" ContentType="application/vnd.openxmlformats-officedocument.drawingml.diagramColors+xml"/>
  <Override PartName="/ppt/diagrams/data26.xml" ContentType="application/vnd.openxmlformats-officedocument.drawingml.diagramData+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slideLayouts/slideLayout84.xml" ContentType="application/vnd.openxmlformats-officedocument.presentationml.slideLayout+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diagrams/quickStyle19.xml" ContentType="application/vnd.openxmlformats-officedocument.drawingml.diagramStyle+xml"/>
  <Override PartName="/ppt/slides/slide41.xml" ContentType="application/vnd.openxmlformats-officedocument.presentationml.slide+xml"/>
  <Override PartName="/ppt/slideLayouts/slideLayout51.xml" ContentType="application/vnd.openxmlformats-officedocument.presentationml.slideLayout+xml"/>
  <Override PartName="/ppt/slides/slide30.xml" ContentType="application/vnd.openxmlformats-officedocument.presentationml.slide+xml"/>
  <Override PartName="/ppt/slideLayouts/slideLayout40.xml" ContentType="application/vnd.openxmlformats-officedocument.presentationml.slideLayout+xml"/>
  <Override PartName="/ppt/diagrams/layout19.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quickStyle22.xml" ContentType="application/vnd.openxmlformats-officedocument.drawingml.diagramStyle+xml"/>
  <Override PartName="/ppt/diagrams/drawing23.xml" ContentType="application/vnd.ms-office.drawingml.diagramDrawing+xml"/>
  <Override PartName="/ppt/slides/slide79.xml" ContentType="application/vnd.openxmlformats-officedocument.presentationml.slide+xml"/>
  <Override PartName="/ppt/slideLayouts/slideLayout89.xml" ContentType="application/vnd.openxmlformats-officedocument.presentationml.slideLayout+xml"/>
  <Override PartName="/ppt/diagrams/colors6.xml" ContentType="application/vnd.openxmlformats-officedocument.drawingml.diagramColors+xml"/>
  <Override PartName="/ppt/diagrams/quickStyle11.xml" ContentType="application/vnd.openxmlformats-officedocument.drawingml.diagramStyle+xml"/>
  <Override PartName="/ppt/diagrams/drawing12.xml" ContentType="application/vnd.ms-office.drawingml.diagramDrawing+xml"/>
  <Override PartName="/ppt/diagrams/colors18.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diagrams/drawing5.xml" ContentType="application/vnd.ms-office.drawingml.diagramDrawing+xml"/>
  <Override PartName="/ppt/diagrams/layout11.xml" ContentType="application/vnd.openxmlformats-officedocument.drawingml.diagramLayout+xml"/>
  <Override PartName="/ppt/diagrams/layout22.xml" ContentType="application/vnd.openxmlformats-officedocument.drawingml.diagramLayout+xml"/>
  <Override PartName="/ppt/slideMasters/slideMaster2.xml" ContentType="application/vnd.openxmlformats-officedocument.presentationml.slideMaster+xml"/>
  <Override PartName="/ppt/slides/slide57.xml" ContentType="application/vnd.openxmlformats-officedocument.presentationml.slide+xml"/>
  <Override PartName="/ppt/slides/slide105.xml" ContentType="application/vnd.openxmlformats-officedocument.presentationml.slide+xml"/>
  <Override PartName="/ppt/theme/theme4.xml" ContentType="application/vnd.openxmlformats-officedocument.theme+xml"/>
  <Override PartName="/ppt/slideLayouts/slideLayout67.xml" ContentType="application/vnd.openxmlformats-officedocument.presentationml.slideLayout+xml"/>
  <Override PartName="/ppt/diagrams/quickStyle5.xml" ContentType="application/vnd.openxmlformats-officedocument.drawingml.diagramStyle+xml"/>
  <Override PartName="/ppt/slides/slide46.xml" ContentType="application/vnd.openxmlformats-officedocument.presentationml.slide+xml"/>
  <Override PartName="/ppt/slides/slide93.xml" ContentType="application/vnd.openxmlformats-officedocument.presentationml.slide+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diagrams/colors10.xml" ContentType="application/vnd.openxmlformats-officedocument.drawingml.diagramColors+xml"/>
  <Override PartName="/ppt/diagrams/colors21.xml" ContentType="application/vnd.openxmlformats-officedocument.drawingml.diagramColors+xml"/>
  <Override PartName="/ppt/diagrams/data23.xml" ContentType="application/vnd.openxmlformats-officedocument.drawingml.diagramData+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34.xml" ContentType="application/vnd.openxmlformats-officedocument.presentationml.slideLayout+xml"/>
  <Override PartName="/ppt/slideLayouts/slideLayout81.xml" ContentType="application/vnd.openxmlformats-officedocument.presentationml.slideLayout+xml"/>
  <Override PartName="/ppt/diagrams/layout8.xml" ContentType="application/vnd.openxmlformats-officedocument.drawingml.diagramLayout+xml"/>
  <Override PartName="/ppt/diagrams/data12.xml" ContentType="application/vnd.openxmlformats-officedocument.drawingml.diagramData+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70.xml" ContentType="application/vnd.openxmlformats-officedocument.presentationml.slideLayout+xml"/>
  <Override PartName="/ppt/diagrams/data9.xml" ContentType="application/vnd.openxmlformats-officedocument.drawingml.diagramData+xml"/>
  <Override PartName="/ppt/diagrams/quickStyle16.xml" ContentType="application/vnd.openxmlformats-officedocument.drawingml.diagramStyle+xml"/>
  <Override PartName="/ppt/diagrams/drawing17.xml" ContentType="application/vnd.ms-office.drawingml.diagramDrawing+xml"/>
  <Override PartName="/ppt/diagrams/quickStyle27.xml" ContentType="application/vnd.openxmlformats-officedocument.drawingml.diagramStyle+xml"/>
  <Override PartName="/ppt/slideLayouts/slideLayout12.xml" ContentType="application/vnd.openxmlformats-officedocument.presentationml.slideLayout+xml"/>
  <Override PartName="/ppt/diagrams/layout27.xml" ContentType="application/vnd.openxmlformats-officedocument.drawingml.diagramLayout+xml"/>
  <Override PartName="/ppt/diagrams/layout16.xml" ContentType="application/vnd.openxmlformats-officedocument.drawingml.diagramLayout+xml"/>
  <Override PartName="/ppt/slideMasters/slideMaster7.xml" ContentType="application/vnd.openxmlformats-officedocument.presentationml.slideMaster+xml"/>
  <Override PartName="/ppt/slides/slide98.xml" ContentType="application/vnd.openxmlformats-officedocument.presentationml.slide+xml"/>
  <Override PartName="/ppt/theme/theme9.xml" ContentType="application/vnd.openxmlformats-officedocument.theme+xml"/>
  <Override PartName="/ppt/diagrams/drawing20.xml" ContentType="application/vnd.ms-office.drawingml.diagramDrawing+xml"/>
  <Override PartName="/ppt/diagrams/colors26.xml" ContentType="application/vnd.openxmlformats-officedocument.drawingml.diagramColors+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diagrams/drawing2.xml" ContentType="application/vnd.ms-office.drawingml.diagramDrawing+xml"/>
  <Override PartName="/ppt/diagrams/data17.xml" ContentType="application/vnd.openxmlformats-officedocument.drawingml.diagramData+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diagrams/data20.xml" ContentType="application/vnd.openxmlformats-officedocument.drawingml.diagramData+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quickStyle24.xml" ContentType="application/vnd.openxmlformats-officedocument.drawingml.diagramStyle+xml"/>
  <Override PartName="/ppt/diagrams/drawing25.xml" ContentType="application/vnd.ms-office.drawingml.diagramDrawing+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slides/slide118.xml" ContentType="application/vnd.openxmlformats-officedocument.presentationml.slide+xml"/>
  <Override PartName="/ppt/diagrams/drawing7.xml" ContentType="application/vnd.ms-office.drawingml.diagramDrawing+xml"/>
  <Override PartName="/ppt/diagrams/layout13.xml" ContentType="application/vnd.openxmlformats-officedocument.drawingml.diagramLayout+xml"/>
  <Override PartName="/ppt/diagrams/layout24.xml" ContentType="application/vnd.openxmlformats-officedocument.drawingml.diagramLayout+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diagrams/quickStyle7.xml" ContentType="application/vnd.openxmlformats-officedocument.drawingml.diagramStyle+xml"/>
  <Override PartName="/ppt/slides/slide48.xml" ContentType="application/vnd.openxmlformats-officedocument.presentationml.slide+xml"/>
  <Override PartName="/ppt/slides/slide95.xml" ContentType="application/vnd.openxmlformats-officedocument.presentationml.slide+xml"/>
  <Override PartName="/ppt/slideLayouts/slideLayout58.xml" ContentType="application/vnd.openxmlformats-officedocument.presentationml.slideLayout+xml"/>
  <Override PartName="/ppt/diagrams/colors12.xml" ContentType="application/vnd.openxmlformats-officedocument.drawingml.diagramColors+xml"/>
  <Override PartName="/ppt/diagrams/colors23.xml" ContentType="application/vnd.openxmlformats-officedocument.drawingml.diagramColors+xml"/>
  <Override PartName="/ppt/diagrams/data25.xml" ContentType="application/vnd.openxmlformats-officedocument.drawingml.diagramData+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diagrams/drawing19.xml" ContentType="application/vnd.ms-office.drawingml.diagramDrawing+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diagrams/quickStyle18.xml" ContentType="application/vnd.openxmlformats-officedocument.drawingml.diagramStyle+xml"/>
  <Override PartName="/ppt/slides/slide40.xml" ContentType="application/vnd.openxmlformats-officedocument.presentationml.slide+xml"/>
  <Override PartName="/ppt/slideLayouts/slideLayout50.xml" ContentType="application/vnd.openxmlformats-officedocument.presentationml.slideLayout+xml"/>
  <Override PartName="/ppt/diagrams/layout18.xml" ContentType="application/vnd.openxmlformats-officedocument.drawingml.diagramLayout+xml"/>
  <Override PartName="/ppt/diagrams/layout2.xml" ContentType="application/vnd.openxmlformats-officedocument.drawingml.diagramLayout+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10.xml" ContentType="application/vnd.openxmlformats-officedocument.drawingml.diagramStyle+xml"/>
  <Override PartName="/ppt/diagrams/drawing11.xml" ContentType="application/vnd.ms-office.drawingml.diagramDrawing+xml"/>
  <Override PartName="/ppt/diagrams/colors17.xml" ContentType="application/vnd.openxmlformats-officedocument.drawingml.diagramColors+xml"/>
  <Override PartName="/ppt/diagrams/quickStyle21.xml" ContentType="application/vnd.openxmlformats-officedocument.drawingml.diagramStyle+xml"/>
  <Override PartName="/ppt/diagrams/drawing22.xml" ContentType="application/vnd.ms-office.drawingml.diagramDrawing+xml"/>
  <Override PartName="/ppt/slides/slide78.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slideLayouts/slideLayout88.xml" ContentType="application/vnd.openxmlformats-officedocument.presentationml.slideLayout+xml"/>
  <Override PartName="/ppt/diagrams/drawing4.xml" ContentType="application/vnd.ms-office.drawingml.diagramDrawing+xml"/>
  <Override PartName="/ppt/diagrams/data19.xml" ContentType="application/vnd.openxmlformats-officedocument.drawingml.diagramData+xml"/>
  <Override PartName="/ppt/diagrams/layout21.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theme/theme3.xml" ContentType="application/vnd.openxmlformats-officedocument.theme+xml"/>
  <Override PartName="/ppt/slideLayouts/slideLayout55.xml" ContentType="application/vnd.openxmlformats-officedocument.presentationml.slideLayout+xml"/>
  <Override PartName="/ppt/diagrams/colors20.xml" ContentType="application/vnd.openxmlformats-officedocument.drawingml.diagramColors+xml"/>
  <Override PartName="/ppt/slides/slide34.xml" ContentType="application/vnd.openxmlformats-officedocument.presentationml.slide+xml"/>
  <Override PartName="/ppt/slides/slide81.xml" ContentType="application/vnd.openxmlformats-officedocument.presentationml.slide+xml"/>
  <Override PartName="/ppt/slideLayouts/slideLayout44.xml" ContentType="application/vnd.openxmlformats-officedocument.presentationml.slideLayout+xml"/>
  <Override PartName="/ppt/diagrams/data11.xml" ContentType="application/vnd.openxmlformats-officedocument.drawingml.diagramData+xml"/>
  <Override PartName="/ppt/diagrams/data22.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80.xml" ContentType="application/vnd.openxmlformats-officedocument.presentationml.slideLayout+xml"/>
  <Override PartName="/ppt/diagrams/layout7.xml" ContentType="application/vnd.openxmlformats-officedocument.drawingml.diagramLayout+xml"/>
  <Override PartName="/ppt/diagrams/data8.xml" ContentType="application/vnd.openxmlformats-officedocument.drawingml.diagramData+xml"/>
  <Override PartName="/ppt/diagrams/quickStyle26.xml" ContentType="application/vnd.openxmlformats-officedocument.drawingml.diagramStyle+xml"/>
  <Override PartName="/ppt/diagrams/drawing27.xml" ContentType="application/vnd.ms-office.drawingml.diagramDrawing+xml"/>
  <Override PartName="/ppt/slides/slide12.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drawing16.xml" ContentType="application/vnd.ms-office.drawingml.diagramDrawing+xml"/>
  <Override PartName="/ppt/diagrams/drawing9.xml" ContentType="application/vnd.ms-office.drawingml.diagramDrawing+xml"/>
  <Override PartName="/ppt/diagrams/layout15.xml" ContentType="application/vnd.openxmlformats-officedocument.drawingml.diagramLayout+xml"/>
  <Override PartName="/ppt/diagrams/layout26.xml" ContentType="application/vnd.openxmlformats-officedocument.drawingml.diagramLayout+xml"/>
  <Override PartName="/ppt/slideMasters/slideMaster6.xml" ContentType="application/vnd.openxmlformats-officedocument.presentationml.slideMaster+xml"/>
  <Override PartName="/ppt/slides/slide109.xml" ContentType="application/vnd.openxmlformats-officedocument.presentationml.slide+xml"/>
  <Override PartName="/ppt/theme/theme8.xml" ContentType="application/vnd.openxmlformats-officedocument.theme+xml"/>
  <Override PartName="/ppt/diagrams/quickStyle9.xml" ContentType="application/vnd.openxmlformats-officedocument.drawingml.diagramStyle+xml"/>
  <Override PartName="/ppt/slides/slide97.xml" ContentType="application/vnd.openxmlformats-officedocument.presentationml.slide+xml"/>
  <Override PartName="/ppt/diagrams/colors14.xml" ContentType="application/vnd.openxmlformats-officedocument.drawingml.diagramColors+xml"/>
  <Override PartName="/ppt/diagrams/colors25.xml" ContentType="application/vnd.openxmlformats-officedocument.drawingml.diagramColors+xml"/>
  <Override PartName="/ppt/diagrams/data27.xml" ContentType="application/vnd.openxmlformats-officedocument.drawingml.diagramData+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85.xml" ContentType="application/vnd.openxmlformats-officedocument.presentationml.slideLayout+xml"/>
  <Override PartName="/ppt/diagrams/colors2.xml" ContentType="application/vnd.openxmlformats-officedocument.drawingml.diagramColors+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74.xml" ContentType="application/vnd.openxmlformats-officedocument.presentationml.slideLayout+xml"/>
  <Override PartName="/ppt/diagrams/drawing1.xml" ContentType="application/vnd.ms-office.drawingml.diagramDrawing+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63.xml" ContentType="application/vnd.openxmlformats-officedocument.presentationml.slideLayout+xml"/>
  <Override PartName="/ppt/diagrams/quickStyle1.xml" ContentType="application/vnd.openxmlformats-officedocument.drawingml.diagramStyle+xml"/>
  <Override PartName="/ppt/slides/slide31.xml" ContentType="application/vnd.openxmlformats-officedocument.presentationml.slide+xml"/>
  <Override PartName="/ppt/slides/slide42.xml" ContentType="application/vnd.openxmlformats-officedocument.presentationml.slide+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s/slide20.xml" ContentType="application/vnd.openxmlformats-officedocument.presentationml.slide+xml"/>
  <Override PartName="/ppt/slideLayouts/slideLayout30.xml" ContentType="application/vnd.openxmlformats-officedocument.presentationml.slideLayout+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rawing13.xml" ContentType="application/vnd.ms-office.drawingml.diagramDrawing+xml"/>
  <Override PartName="/ppt/diagrams/colors19.xml" ContentType="application/vnd.openxmlformats-officedocument.drawingml.diagramColors+xml"/>
  <Override PartName="/ppt/diagrams/quickStyle23.xml" ContentType="application/vnd.openxmlformats-officedocument.drawingml.diagramStyle+xml"/>
  <Override PartName="/ppt/diagrams/drawing24.xml" ContentType="application/vnd.ms-office.drawingml.diagramDrawing+xml"/>
  <Override PartName="/ppt/slides/slide117.xml" ContentType="application/vnd.openxmlformats-officedocument.presentationml.slide+xml"/>
  <Override PartName="/ppt/diagrams/drawing6.xml" ContentType="application/vnd.ms-office.drawingml.diagramDrawing+xml"/>
  <Override PartName="/ppt/diagrams/layout23.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8" r:id="rId2"/>
    <p:sldMasterId id="2147483710" r:id="rId3"/>
    <p:sldMasterId id="2147483758" r:id="rId4"/>
    <p:sldMasterId id="2147483770" r:id="rId5"/>
    <p:sldMasterId id="2147483722" r:id="rId6"/>
    <p:sldMasterId id="2147483734" r:id="rId7"/>
    <p:sldMasterId id="2147483746" r:id="rId8"/>
  </p:sldMasterIdLst>
  <p:handoutMasterIdLst>
    <p:handoutMasterId r:id="rId131"/>
  </p:handoutMasterIdLst>
  <p:sldIdLst>
    <p:sldId id="345" r:id="rId9"/>
    <p:sldId id="527" r:id="rId10"/>
    <p:sldId id="399" r:id="rId11"/>
    <p:sldId id="403" r:id="rId12"/>
    <p:sldId id="532" r:id="rId13"/>
    <p:sldId id="442" r:id="rId14"/>
    <p:sldId id="440" r:id="rId15"/>
    <p:sldId id="443" r:id="rId16"/>
    <p:sldId id="404" r:id="rId17"/>
    <p:sldId id="439" r:id="rId18"/>
    <p:sldId id="445" r:id="rId19"/>
    <p:sldId id="446" r:id="rId20"/>
    <p:sldId id="409" r:id="rId21"/>
    <p:sldId id="410" r:id="rId22"/>
    <p:sldId id="413" r:id="rId23"/>
    <p:sldId id="414" r:id="rId24"/>
    <p:sldId id="415" r:id="rId25"/>
    <p:sldId id="533" r:id="rId26"/>
    <p:sldId id="416" r:id="rId27"/>
    <p:sldId id="417" r:id="rId28"/>
    <p:sldId id="418" r:id="rId29"/>
    <p:sldId id="419" r:id="rId30"/>
    <p:sldId id="420" r:id="rId31"/>
    <p:sldId id="422" r:id="rId32"/>
    <p:sldId id="448" r:id="rId33"/>
    <p:sldId id="424" r:id="rId34"/>
    <p:sldId id="425" r:id="rId35"/>
    <p:sldId id="426" r:id="rId36"/>
    <p:sldId id="427" r:id="rId37"/>
    <p:sldId id="428" r:id="rId38"/>
    <p:sldId id="429" r:id="rId39"/>
    <p:sldId id="430" r:id="rId40"/>
    <p:sldId id="431" r:id="rId41"/>
    <p:sldId id="432" r:id="rId42"/>
    <p:sldId id="433" r:id="rId43"/>
    <p:sldId id="449" r:id="rId44"/>
    <p:sldId id="434" r:id="rId45"/>
    <p:sldId id="436" r:id="rId46"/>
    <p:sldId id="437" r:id="rId47"/>
    <p:sldId id="450" r:id="rId48"/>
    <p:sldId id="451" r:id="rId49"/>
    <p:sldId id="452" r:id="rId50"/>
    <p:sldId id="453" r:id="rId51"/>
    <p:sldId id="454" r:id="rId52"/>
    <p:sldId id="455" r:id="rId53"/>
    <p:sldId id="456" r:id="rId54"/>
    <p:sldId id="457" r:id="rId55"/>
    <p:sldId id="459" r:id="rId56"/>
    <p:sldId id="458" r:id="rId57"/>
    <p:sldId id="460" r:id="rId58"/>
    <p:sldId id="461" r:id="rId59"/>
    <p:sldId id="462" r:id="rId60"/>
    <p:sldId id="463" r:id="rId61"/>
    <p:sldId id="464" r:id="rId62"/>
    <p:sldId id="467" r:id="rId63"/>
    <p:sldId id="469" r:id="rId64"/>
    <p:sldId id="470" r:id="rId65"/>
    <p:sldId id="472" r:id="rId66"/>
    <p:sldId id="473" r:id="rId67"/>
    <p:sldId id="474" r:id="rId68"/>
    <p:sldId id="475" r:id="rId69"/>
    <p:sldId id="476" r:id="rId70"/>
    <p:sldId id="477" r:id="rId71"/>
    <p:sldId id="478" r:id="rId72"/>
    <p:sldId id="479" r:id="rId73"/>
    <p:sldId id="480" r:id="rId74"/>
    <p:sldId id="481" r:id="rId75"/>
    <p:sldId id="482" r:id="rId76"/>
    <p:sldId id="483" r:id="rId77"/>
    <p:sldId id="484" r:id="rId78"/>
    <p:sldId id="485" r:id="rId79"/>
    <p:sldId id="486" r:id="rId80"/>
    <p:sldId id="487" r:id="rId81"/>
    <p:sldId id="488" r:id="rId82"/>
    <p:sldId id="489" r:id="rId83"/>
    <p:sldId id="490" r:id="rId84"/>
    <p:sldId id="491" r:id="rId85"/>
    <p:sldId id="492" r:id="rId86"/>
    <p:sldId id="494" r:id="rId87"/>
    <p:sldId id="495" r:id="rId88"/>
    <p:sldId id="493" r:id="rId89"/>
    <p:sldId id="496" r:id="rId90"/>
    <p:sldId id="497" r:id="rId91"/>
    <p:sldId id="498" r:id="rId92"/>
    <p:sldId id="499" r:id="rId93"/>
    <p:sldId id="500" r:id="rId94"/>
    <p:sldId id="529" r:id="rId95"/>
    <p:sldId id="530" r:id="rId96"/>
    <p:sldId id="531" r:id="rId97"/>
    <p:sldId id="501" r:id="rId98"/>
    <p:sldId id="504" r:id="rId99"/>
    <p:sldId id="505" r:id="rId100"/>
    <p:sldId id="507" r:id="rId101"/>
    <p:sldId id="506" r:id="rId102"/>
    <p:sldId id="508" r:id="rId103"/>
    <p:sldId id="509" r:id="rId104"/>
    <p:sldId id="510" r:id="rId105"/>
    <p:sldId id="540" r:id="rId106"/>
    <p:sldId id="511" r:id="rId107"/>
    <p:sldId id="512" r:id="rId108"/>
    <p:sldId id="514" r:id="rId109"/>
    <p:sldId id="513" r:id="rId110"/>
    <p:sldId id="515" r:id="rId111"/>
    <p:sldId id="516" r:id="rId112"/>
    <p:sldId id="517" r:id="rId113"/>
    <p:sldId id="525" r:id="rId114"/>
    <p:sldId id="526" r:id="rId115"/>
    <p:sldId id="528" r:id="rId116"/>
    <p:sldId id="373" r:id="rId117"/>
    <p:sldId id="375" r:id="rId118"/>
    <p:sldId id="376" r:id="rId119"/>
    <p:sldId id="379" r:id="rId120"/>
    <p:sldId id="380" r:id="rId121"/>
    <p:sldId id="377" r:id="rId122"/>
    <p:sldId id="541" r:id="rId123"/>
    <p:sldId id="534" r:id="rId124"/>
    <p:sldId id="535" r:id="rId125"/>
    <p:sldId id="536" r:id="rId126"/>
    <p:sldId id="537" r:id="rId127"/>
    <p:sldId id="538" r:id="rId128"/>
    <p:sldId id="539" r:id="rId129"/>
    <p:sldId id="313" r:id="rId130"/>
  </p:sldIdLst>
  <p:sldSz cx="9144000" cy="6858000" type="screen4x3"/>
  <p:notesSz cx="6789738" cy="9929813"/>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8D7C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9149" autoAdjust="0"/>
  </p:normalViewPr>
  <p:slideViewPr>
    <p:cSldViewPr snapToGrid="0">
      <p:cViewPr varScale="1">
        <p:scale>
          <a:sx n="106" d="100"/>
          <a:sy n="106" d="100"/>
        </p:scale>
        <p:origin x="-90" y="-15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117" Type="http://schemas.openxmlformats.org/officeDocument/2006/relationships/slide" Target="slides/slide109.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12" Type="http://schemas.openxmlformats.org/officeDocument/2006/relationships/slide" Target="slides/slide104.xml"/><Relationship Id="rId133" Type="http://schemas.openxmlformats.org/officeDocument/2006/relationships/viewProps" Target="viewProps.xml"/><Relationship Id="rId16" Type="http://schemas.openxmlformats.org/officeDocument/2006/relationships/slide" Target="slides/slide8.xml"/><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slide" Target="slides/slide115.xml"/><Relationship Id="rId128" Type="http://schemas.openxmlformats.org/officeDocument/2006/relationships/slide" Target="slides/slide120.xml"/><Relationship Id="rId5" Type="http://schemas.openxmlformats.org/officeDocument/2006/relationships/slideMaster" Target="slideMasters/slideMaster5.xml"/><Relationship Id="rId90" Type="http://schemas.openxmlformats.org/officeDocument/2006/relationships/slide" Target="slides/slide82.xml"/><Relationship Id="rId95" Type="http://schemas.openxmlformats.org/officeDocument/2006/relationships/slide" Target="slides/slide87.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13" Type="http://schemas.openxmlformats.org/officeDocument/2006/relationships/slide" Target="slides/slide105.xml"/><Relationship Id="rId118" Type="http://schemas.openxmlformats.org/officeDocument/2006/relationships/slide" Target="slides/slide110.xml"/><Relationship Id="rId126" Type="http://schemas.openxmlformats.org/officeDocument/2006/relationships/slide" Target="slides/slide118.xml"/><Relationship Id="rId13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slide" Target="slides/slide77.xml"/><Relationship Id="rId93" Type="http://schemas.openxmlformats.org/officeDocument/2006/relationships/slide" Target="slides/slide85.xml"/><Relationship Id="rId98" Type="http://schemas.openxmlformats.org/officeDocument/2006/relationships/slide" Target="slides/slide90.xml"/><Relationship Id="rId121" Type="http://schemas.openxmlformats.org/officeDocument/2006/relationships/slide" Target="slides/slide11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103" Type="http://schemas.openxmlformats.org/officeDocument/2006/relationships/slide" Target="slides/slide95.xml"/><Relationship Id="rId108" Type="http://schemas.openxmlformats.org/officeDocument/2006/relationships/slide" Target="slides/slide100.xml"/><Relationship Id="rId116" Type="http://schemas.openxmlformats.org/officeDocument/2006/relationships/slide" Target="slides/slide108.xml"/><Relationship Id="rId124" Type="http://schemas.openxmlformats.org/officeDocument/2006/relationships/slide" Target="slides/slide116.xml"/><Relationship Id="rId129" Type="http://schemas.openxmlformats.org/officeDocument/2006/relationships/slide" Target="slides/slide12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slide" Target="slides/slide80.xml"/><Relationship Id="rId91" Type="http://schemas.openxmlformats.org/officeDocument/2006/relationships/slide" Target="slides/slide83.xml"/><Relationship Id="rId96" Type="http://schemas.openxmlformats.org/officeDocument/2006/relationships/slide" Target="slides/slide88.xml"/><Relationship Id="rId111" Type="http://schemas.openxmlformats.org/officeDocument/2006/relationships/slide" Target="slides/slide103.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6" Type="http://schemas.openxmlformats.org/officeDocument/2006/relationships/slide" Target="slides/slide98.xml"/><Relationship Id="rId114" Type="http://schemas.openxmlformats.org/officeDocument/2006/relationships/slide" Target="slides/slide106.xml"/><Relationship Id="rId119" Type="http://schemas.openxmlformats.org/officeDocument/2006/relationships/slide" Target="slides/slide111.xml"/><Relationship Id="rId127" Type="http://schemas.openxmlformats.org/officeDocument/2006/relationships/slide" Target="slides/slide11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slide" Target="slides/slide114.xml"/><Relationship Id="rId130" Type="http://schemas.openxmlformats.org/officeDocument/2006/relationships/slide" Target="slides/slide122.xml"/><Relationship Id="rId13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slide" Target="slides/slide10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120" Type="http://schemas.openxmlformats.org/officeDocument/2006/relationships/slide" Target="slides/slide112.xml"/><Relationship Id="rId125" Type="http://schemas.openxmlformats.org/officeDocument/2006/relationships/slide" Target="slides/slide117.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slide" Target="slides/slide102.xml"/><Relationship Id="rId115" Type="http://schemas.openxmlformats.org/officeDocument/2006/relationships/slide" Target="slides/slide107.xml"/><Relationship Id="rId131" Type="http://schemas.openxmlformats.org/officeDocument/2006/relationships/handoutMaster" Target="handoutMasters/handoutMaster1.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57586B-C6A6-4141-9669-F1FC74E382E1}"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pl-PL"/>
        </a:p>
      </dgm:t>
    </dgm:pt>
    <dgm:pt modelId="{0FCF4636-1CEF-4064-9E0A-E4DDBDC25992}">
      <dgm:prSet phldrT="[Tekst]"/>
      <dgm:spPr/>
      <dgm:t>
        <a:bodyPr/>
        <a:lstStyle/>
        <a:p>
          <a:pPr algn="ctr"/>
          <a:r>
            <a:rPr lang="pl-PL" dirty="0" smtClean="0"/>
            <a:t>UWAGA</a:t>
          </a:r>
        </a:p>
        <a:p>
          <a:pPr algn="just"/>
          <a:r>
            <a:rPr lang="pl-PL" dirty="0" smtClean="0"/>
            <a:t>Wzór wniosku o dofinansowanie załączony do materiałów szkoleniowych nie stanowi podstawy do uzyskania dofinansowania</a:t>
          </a:r>
          <a:endParaRPr lang="pl-PL" dirty="0"/>
        </a:p>
      </dgm:t>
    </dgm:pt>
    <dgm:pt modelId="{A7CB757F-62C0-4ADE-9643-FB146F627D2A}" type="sibTrans" cxnId="{7C56AB17-0964-4146-87A2-C9ECF5DA161B}">
      <dgm:prSet/>
      <dgm:spPr/>
      <dgm:t>
        <a:bodyPr/>
        <a:lstStyle/>
        <a:p>
          <a:endParaRPr lang="pl-PL"/>
        </a:p>
      </dgm:t>
    </dgm:pt>
    <dgm:pt modelId="{936EA13B-1E46-48E2-81D1-218D9C8C113D}" type="parTrans" cxnId="{7C56AB17-0964-4146-87A2-C9ECF5DA161B}">
      <dgm:prSet/>
      <dgm:spPr/>
      <dgm:t>
        <a:bodyPr/>
        <a:lstStyle/>
        <a:p>
          <a:endParaRPr lang="pl-PL"/>
        </a:p>
      </dgm:t>
    </dgm:pt>
    <dgm:pt modelId="{BFFF2DAC-0665-4B2A-824D-85773B1ABDB1}" type="pres">
      <dgm:prSet presAssocID="{2B57586B-C6A6-4141-9669-F1FC74E382E1}" presName="Name0" presStyleCnt="0">
        <dgm:presLayoutVars>
          <dgm:dir/>
          <dgm:animLvl val="lvl"/>
          <dgm:resizeHandles val="exact"/>
        </dgm:presLayoutVars>
      </dgm:prSet>
      <dgm:spPr/>
      <dgm:t>
        <a:bodyPr/>
        <a:lstStyle/>
        <a:p>
          <a:endParaRPr lang="pl-PL"/>
        </a:p>
      </dgm:t>
    </dgm:pt>
    <dgm:pt modelId="{5633C34F-337C-44E0-A4A0-511F564FE830}" type="pres">
      <dgm:prSet presAssocID="{0FCF4636-1CEF-4064-9E0A-E4DDBDC25992}" presName="linNode" presStyleCnt="0"/>
      <dgm:spPr/>
    </dgm:pt>
    <dgm:pt modelId="{86E90550-A26B-42EF-A0F2-56E3D8944867}" type="pres">
      <dgm:prSet presAssocID="{0FCF4636-1CEF-4064-9E0A-E4DDBDC25992}" presName="parentText" presStyleLbl="node1" presStyleIdx="0" presStyleCnt="1" custScaleX="277778" custLinFactNeighborX="-136" custLinFactNeighborY="12019">
        <dgm:presLayoutVars>
          <dgm:chMax val="1"/>
          <dgm:bulletEnabled val="1"/>
        </dgm:presLayoutVars>
      </dgm:prSet>
      <dgm:spPr/>
      <dgm:t>
        <a:bodyPr/>
        <a:lstStyle/>
        <a:p>
          <a:endParaRPr lang="pl-PL"/>
        </a:p>
      </dgm:t>
    </dgm:pt>
  </dgm:ptLst>
  <dgm:cxnLst>
    <dgm:cxn modelId="{7C56AB17-0964-4146-87A2-C9ECF5DA161B}" srcId="{2B57586B-C6A6-4141-9669-F1FC74E382E1}" destId="{0FCF4636-1CEF-4064-9E0A-E4DDBDC25992}" srcOrd="0" destOrd="0" parTransId="{936EA13B-1E46-48E2-81D1-218D9C8C113D}" sibTransId="{A7CB757F-62C0-4ADE-9643-FB146F627D2A}"/>
    <dgm:cxn modelId="{4845561F-E1E6-4B32-8413-D4F3B0959687}" type="presOf" srcId="{0FCF4636-1CEF-4064-9E0A-E4DDBDC25992}" destId="{86E90550-A26B-42EF-A0F2-56E3D8944867}" srcOrd="0" destOrd="0" presId="urn:microsoft.com/office/officeart/2005/8/layout/vList5"/>
    <dgm:cxn modelId="{A2792FC5-9E0B-4874-B4C0-DA36AF5A9587}" type="presOf" srcId="{2B57586B-C6A6-4141-9669-F1FC74E382E1}" destId="{BFFF2DAC-0665-4B2A-824D-85773B1ABDB1}" srcOrd="0" destOrd="0" presId="urn:microsoft.com/office/officeart/2005/8/layout/vList5"/>
    <dgm:cxn modelId="{84006982-3FED-4171-939D-CD80B4B26060}" type="presParOf" srcId="{BFFF2DAC-0665-4B2A-824D-85773B1ABDB1}" destId="{5633C34F-337C-44E0-A4A0-511F564FE830}" srcOrd="0" destOrd="0" presId="urn:microsoft.com/office/officeart/2005/8/layout/vList5"/>
    <dgm:cxn modelId="{6CD78BE0-80F7-4BCA-9E08-2682EEB3D442}" type="presParOf" srcId="{5633C34F-337C-44E0-A4A0-511F564FE830}" destId="{86E90550-A26B-42EF-A0F2-56E3D8944867}" srcOrd="0"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57586B-C6A6-4141-9669-F1FC74E382E1}"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pl-PL"/>
        </a:p>
      </dgm:t>
    </dgm:pt>
    <dgm:pt modelId="{0FCF4636-1CEF-4064-9E0A-E4DDBDC25992}">
      <dgm:prSet phldrT="[Tekst]"/>
      <dgm:spPr/>
      <dgm:t>
        <a:bodyPr/>
        <a:lstStyle/>
        <a:p>
          <a:r>
            <a:rPr lang="pl-PL" dirty="0" smtClean="0"/>
            <a:t>Diagnoza zapotrzebowania szkół i placówek oświatowych</a:t>
          </a:r>
          <a:endParaRPr lang="pl-PL" dirty="0"/>
        </a:p>
      </dgm:t>
    </dgm:pt>
    <dgm:pt modelId="{936EA13B-1E46-48E2-81D1-218D9C8C113D}" type="parTrans" cxnId="{7C56AB17-0964-4146-87A2-C9ECF5DA161B}">
      <dgm:prSet/>
      <dgm:spPr/>
      <dgm:t>
        <a:bodyPr/>
        <a:lstStyle/>
        <a:p>
          <a:endParaRPr lang="pl-PL"/>
        </a:p>
      </dgm:t>
    </dgm:pt>
    <dgm:pt modelId="{A7CB757F-62C0-4ADE-9643-FB146F627D2A}" type="sibTrans" cxnId="{7C56AB17-0964-4146-87A2-C9ECF5DA161B}">
      <dgm:prSet/>
      <dgm:spPr/>
      <dgm:t>
        <a:bodyPr/>
        <a:lstStyle/>
        <a:p>
          <a:endParaRPr lang="pl-PL"/>
        </a:p>
      </dgm:t>
    </dgm:pt>
    <dgm:pt modelId="{1B6C3BA8-D389-471E-BA05-3F815FEF28D4}">
      <dgm:prSet phldrT="[Tekst]" custT="1"/>
      <dgm:spPr/>
      <dgm:t>
        <a:bodyPr/>
        <a:lstStyle/>
        <a:p>
          <a:r>
            <a:rPr lang="pl-PL" sz="1800" dirty="0" smtClean="0"/>
            <a:t>Jest przygotowywana przez szkołę oraz zatwierdzana przez organ prowadzący;</a:t>
          </a:r>
          <a:endParaRPr lang="pl-PL" sz="1800" dirty="0"/>
        </a:p>
      </dgm:t>
    </dgm:pt>
    <dgm:pt modelId="{275AA6AA-B882-4B59-A2E3-7B0F7B839C66}" type="parTrans" cxnId="{B265A591-0224-4AC5-8C7A-C3C79C32AABD}">
      <dgm:prSet/>
      <dgm:spPr/>
      <dgm:t>
        <a:bodyPr/>
        <a:lstStyle/>
        <a:p>
          <a:endParaRPr lang="pl-PL"/>
        </a:p>
      </dgm:t>
    </dgm:pt>
    <dgm:pt modelId="{85DF9C62-AE52-4963-86B9-AD3D006C8DE0}" type="sibTrans" cxnId="{B265A591-0224-4AC5-8C7A-C3C79C32AABD}">
      <dgm:prSet/>
      <dgm:spPr/>
      <dgm:t>
        <a:bodyPr/>
        <a:lstStyle/>
        <a:p>
          <a:endParaRPr lang="pl-PL"/>
        </a:p>
      </dgm:t>
    </dgm:pt>
    <dgm:pt modelId="{D90DE4F7-B7B3-4446-BE1D-269882BF600A}">
      <dgm:prSet phldrT="[Tekst]" custT="1"/>
      <dgm:spPr/>
      <dgm:t>
        <a:bodyPr/>
        <a:lstStyle/>
        <a:p>
          <a:r>
            <a:rPr lang="pl-PL" sz="1800" dirty="0" smtClean="0"/>
            <a:t>Wnioski z diagnozy muszą stanowić element wniosku o dofinansowanie projektu. </a:t>
          </a:r>
          <a:r>
            <a:rPr lang="pl-PL" sz="1800" b="1" dirty="0" smtClean="0"/>
            <a:t>Diagnoza NIE STANOWI załącznika do wniosku</a:t>
          </a:r>
          <a:endParaRPr lang="pl-PL" sz="1800" b="1" dirty="0"/>
        </a:p>
      </dgm:t>
    </dgm:pt>
    <dgm:pt modelId="{86A33DEB-D9B8-41DF-B842-BDFB63CE3DB3}" type="parTrans" cxnId="{6080740F-8F64-41BF-AE34-FFD53959D25F}">
      <dgm:prSet/>
      <dgm:spPr/>
      <dgm:t>
        <a:bodyPr/>
        <a:lstStyle/>
        <a:p>
          <a:endParaRPr lang="pl-PL"/>
        </a:p>
      </dgm:t>
    </dgm:pt>
    <dgm:pt modelId="{77D26E86-1F75-4308-AD12-6E2F3EAD98BD}" type="sibTrans" cxnId="{6080740F-8F64-41BF-AE34-FFD53959D25F}">
      <dgm:prSet/>
      <dgm:spPr/>
      <dgm:t>
        <a:bodyPr/>
        <a:lstStyle/>
        <a:p>
          <a:endParaRPr lang="pl-PL"/>
        </a:p>
      </dgm:t>
    </dgm:pt>
    <dgm:pt modelId="{2B723382-E839-479C-BCC4-285C0BCD23B9}">
      <dgm:prSet phldrT="[Tekst]" custT="1"/>
      <dgm:spPr/>
      <dgm:t>
        <a:bodyPr/>
        <a:lstStyle/>
        <a:p>
          <a:r>
            <a:rPr lang="pl-PL" sz="1800" dirty="0" smtClean="0"/>
            <a:t>Powinna obejmować analizę zapotrzebowania na szkolenia nauczycieli z obsługi wyposażenia.</a:t>
          </a:r>
          <a:endParaRPr lang="pl-PL" sz="1800" dirty="0"/>
        </a:p>
      </dgm:t>
    </dgm:pt>
    <dgm:pt modelId="{EAD3D238-15C1-4EAF-B40D-C54DC1DC95EE}" type="parTrans" cxnId="{E4608457-8B3D-4ACB-A42F-213ABA99BBC4}">
      <dgm:prSet/>
      <dgm:spPr/>
      <dgm:t>
        <a:bodyPr/>
        <a:lstStyle/>
        <a:p>
          <a:endParaRPr lang="pl-PL"/>
        </a:p>
      </dgm:t>
    </dgm:pt>
    <dgm:pt modelId="{B6F6CFCF-C7FC-4552-8CB9-92D9C0D207E8}" type="sibTrans" cxnId="{E4608457-8B3D-4ACB-A42F-213ABA99BBC4}">
      <dgm:prSet/>
      <dgm:spPr/>
      <dgm:t>
        <a:bodyPr/>
        <a:lstStyle/>
        <a:p>
          <a:endParaRPr lang="pl-PL"/>
        </a:p>
      </dgm:t>
    </dgm:pt>
    <dgm:pt modelId="{2C1D976F-80A5-4612-8A6F-D1EE1337AE09}">
      <dgm:prSet phldrT="[Tekst]" custT="1"/>
      <dgm:spPr/>
      <dgm:t>
        <a:bodyPr/>
        <a:lstStyle/>
        <a:p>
          <a:r>
            <a:rPr lang="pl-PL" sz="1800" dirty="0" smtClean="0"/>
            <a:t>Realizacja wsparcia, poza diagnozą, powinna obejmować wnioski z przeprowadzonego spisu inwentarza oraz oceny stanu technicznego posiadanego wyposażenia.</a:t>
          </a:r>
          <a:endParaRPr lang="pl-PL" sz="1800" dirty="0"/>
        </a:p>
      </dgm:t>
    </dgm:pt>
    <dgm:pt modelId="{7992D5AD-C208-43CE-8C4C-C17D677D6816}" type="parTrans" cxnId="{DCBEBCB7-9FB1-4207-9992-E3DA641ACC1F}">
      <dgm:prSet/>
      <dgm:spPr/>
      <dgm:t>
        <a:bodyPr/>
        <a:lstStyle/>
        <a:p>
          <a:endParaRPr lang="pl-PL"/>
        </a:p>
      </dgm:t>
    </dgm:pt>
    <dgm:pt modelId="{1856DCA8-9D11-43A4-87BD-81F90E97CB0E}" type="sibTrans" cxnId="{DCBEBCB7-9FB1-4207-9992-E3DA641ACC1F}">
      <dgm:prSet/>
      <dgm:spPr/>
      <dgm:t>
        <a:bodyPr/>
        <a:lstStyle/>
        <a:p>
          <a:endParaRPr lang="pl-PL"/>
        </a:p>
      </dgm:t>
    </dgm:pt>
    <dgm:pt modelId="{BFFF2DAC-0665-4B2A-824D-85773B1ABDB1}" type="pres">
      <dgm:prSet presAssocID="{2B57586B-C6A6-4141-9669-F1FC74E382E1}" presName="Name0" presStyleCnt="0">
        <dgm:presLayoutVars>
          <dgm:dir/>
          <dgm:animLvl val="lvl"/>
          <dgm:resizeHandles val="exact"/>
        </dgm:presLayoutVars>
      </dgm:prSet>
      <dgm:spPr/>
      <dgm:t>
        <a:bodyPr/>
        <a:lstStyle/>
        <a:p>
          <a:endParaRPr lang="pl-PL"/>
        </a:p>
      </dgm:t>
    </dgm:pt>
    <dgm:pt modelId="{5633C34F-337C-44E0-A4A0-511F564FE830}" type="pres">
      <dgm:prSet presAssocID="{0FCF4636-1CEF-4064-9E0A-E4DDBDC25992}" presName="linNode" presStyleCnt="0"/>
      <dgm:spPr/>
    </dgm:pt>
    <dgm:pt modelId="{86E90550-A26B-42EF-A0F2-56E3D8944867}" type="pres">
      <dgm:prSet presAssocID="{0FCF4636-1CEF-4064-9E0A-E4DDBDC25992}" presName="parentText" presStyleLbl="node1" presStyleIdx="0" presStyleCnt="1">
        <dgm:presLayoutVars>
          <dgm:chMax val="1"/>
          <dgm:bulletEnabled val="1"/>
        </dgm:presLayoutVars>
      </dgm:prSet>
      <dgm:spPr/>
      <dgm:t>
        <a:bodyPr/>
        <a:lstStyle/>
        <a:p>
          <a:endParaRPr lang="pl-PL"/>
        </a:p>
      </dgm:t>
    </dgm:pt>
    <dgm:pt modelId="{BFA87713-1EB8-46AE-BC0A-E56C1BE4BD14}" type="pres">
      <dgm:prSet presAssocID="{0FCF4636-1CEF-4064-9E0A-E4DDBDC25992}" presName="descendantText" presStyleLbl="alignAccFollowNode1" presStyleIdx="0" presStyleCnt="1" custScaleY="111527" custLinFactNeighborX="361" custLinFactNeighborY="1045">
        <dgm:presLayoutVars>
          <dgm:bulletEnabled val="1"/>
        </dgm:presLayoutVars>
      </dgm:prSet>
      <dgm:spPr/>
      <dgm:t>
        <a:bodyPr/>
        <a:lstStyle/>
        <a:p>
          <a:endParaRPr lang="pl-PL"/>
        </a:p>
      </dgm:t>
    </dgm:pt>
  </dgm:ptLst>
  <dgm:cxnLst>
    <dgm:cxn modelId="{DCBEBCB7-9FB1-4207-9992-E3DA641ACC1F}" srcId="{0FCF4636-1CEF-4064-9E0A-E4DDBDC25992}" destId="{2C1D976F-80A5-4612-8A6F-D1EE1337AE09}" srcOrd="3" destOrd="0" parTransId="{7992D5AD-C208-43CE-8C4C-C17D677D6816}" sibTransId="{1856DCA8-9D11-43A4-87BD-81F90E97CB0E}"/>
    <dgm:cxn modelId="{95001C68-8548-44A5-B8EB-B1C462E92480}" type="presOf" srcId="{2B57586B-C6A6-4141-9669-F1FC74E382E1}" destId="{BFFF2DAC-0665-4B2A-824D-85773B1ABDB1}" srcOrd="0" destOrd="0" presId="urn:microsoft.com/office/officeart/2005/8/layout/vList5"/>
    <dgm:cxn modelId="{E4608457-8B3D-4ACB-A42F-213ABA99BBC4}" srcId="{0FCF4636-1CEF-4064-9E0A-E4DDBDC25992}" destId="{2B723382-E839-479C-BCC4-285C0BCD23B9}" srcOrd="1" destOrd="0" parTransId="{EAD3D238-15C1-4EAF-B40D-C54DC1DC95EE}" sibTransId="{B6F6CFCF-C7FC-4552-8CB9-92D9C0D207E8}"/>
    <dgm:cxn modelId="{B265A591-0224-4AC5-8C7A-C3C79C32AABD}" srcId="{0FCF4636-1CEF-4064-9E0A-E4DDBDC25992}" destId="{1B6C3BA8-D389-471E-BA05-3F815FEF28D4}" srcOrd="0" destOrd="0" parTransId="{275AA6AA-B882-4B59-A2E3-7B0F7B839C66}" sibTransId="{85DF9C62-AE52-4963-86B9-AD3D006C8DE0}"/>
    <dgm:cxn modelId="{7C56AB17-0964-4146-87A2-C9ECF5DA161B}" srcId="{2B57586B-C6A6-4141-9669-F1FC74E382E1}" destId="{0FCF4636-1CEF-4064-9E0A-E4DDBDC25992}" srcOrd="0" destOrd="0" parTransId="{936EA13B-1E46-48E2-81D1-218D9C8C113D}" sibTransId="{A7CB757F-62C0-4ADE-9643-FB146F627D2A}"/>
    <dgm:cxn modelId="{6080740F-8F64-41BF-AE34-FFD53959D25F}" srcId="{0FCF4636-1CEF-4064-9E0A-E4DDBDC25992}" destId="{D90DE4F7-B7B3-4446-BE1D-269882BF600A}" srcOrd="2" destOrd="0" parTransId="{86A33DEB-D9B8-41DF-B842-BDFB63CE3DB3}" sibTransId="{77D26E86-1F75-4308-AD12-6E2F3EAD98BD}"/>
    <dgm:cxn modelId="{0FB81C7B-9FD2-4A41-830A-E2EC856C99AE}" type="presOf" srcId="{1B6C3BA8-D389-471E-BA05-3F815FEF28D4}" destId="{BFA87713-1EB8-46AE-BC0A-E56C1BE4BD14}" srcOrd="0" destOrd="0" presId="urn:microsoft.com/office/officeart/2005/8/layout/vList5"/>
    <dgm:cxn modelId="{7FCCCCD1-31B4-4C88-AAEA-40A37C8E9946}" type="presOf" srcId="{0FCF4636-1CEF-4064-9E0A-E4DDBDC25992}" destId="{86E90550-A26B-42EF-A0F2-56E3D8944867}" srcOrd="0" destOrd="0" presId="urn:microsoft.com/office/officeart/2005/8/layout/vList5"/>
    <dgm:cxn modelId="{03450C6C-EE78-43C0-B49E-153BFB25B2ED}" type="presOf" srcId="{D90DE4F7-B7B3-4446-BE1D-269882BF600A}" destId="{BFA87713-1EB8-46AE-BC0A-E56C1BE4BD14}" srcOrd="0" destOrd="2" presId="urn:microsoft.com/office/officeart/2005/8/layout/vList5"/>
    <dgm:cxn modelId="{405AE25C-F9C1-4040-A363-5686A7B0A57D}" type="presOf" srcId="{2C1D976F-80A5-4612-8A6F-D1EE1337AE09}" destId="{BFA87713-1EB8-46AE-BC0A-E56C1BE4BD14}" srcOrd="0" destOrd="3" presId="urn:microsoft.com/office/officeart/2005/8/layout/vList5"/>
    <dgm:cxn modelId="{DCA4E1BA-91D1-49FF-BE1C-1A9D81B4E9B0}" type="presOf" srcId="{2B723382-E839-479C-BCC4-285C0BCD23B9}" destId="{BFA87713-1EB8-46AE-BC0A-E56C1BE4BD14}" srcOrd="0" destOrd="1" presId="urn:microsoft.com/office/officeart/2005/8/layout/vList5"/>
    <dgm:cxn modelId="{C09E8BC5-7AE1-4F29-9548-8CBAFDB5A597}" type="presParOf" srcId="{BFFF2DAC-0665-4B2A-824D-85773B1ABDB1}" destId="{5633C34F-337C-44E0-A4A0-511F564FE830}" srcOrd="0" destOrd="0" presId="urn:microsoft.com/office/officeart/2005/8/layout/vList5"/>
    <dgm:cxn modelId="{20F951CB-1F79-42DA-8ADB-1552346FE6CE}" type="presParOf" srcId="{5633C34F-337C-44E0-A4A0-511F564FE830}" destId="{86E90550-A26B-42EF-A0F2-56E3D8944867}" srcOrd="0" destOrd="0" presId="urn:microsoft.com/office/officeart/2005/8/layout/vList5"/>
    <dgm:cxn modelId="{09EB8447-7755-4183-97D0-43DBA5E5445C}" type="presParOf" srcId="{5633C34F-337C-44E0-A4A0-511F564FE830}" destId="{BFA87713-1EB8-46AE-BC0A-E56C1BE4BD14}"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B57586B-C6A6-4141-9669-F1FC74E382E1}"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pl-PL"/>
        </a:p>
      </dgm:t>
    </dgm:pt>
    <dgm:pt modelId="{0FCF4636-1CEF-4064-9E0A-E4DDBDC25992}">
      <dgm:prSet phldrT="[Tekst]"/>
      <dgm:spPr/>
      <dgm:t>
        <a:bodyPr/>
        <a:lstStyle/>
        <a:p>
          <a:pPr algn="just"/>
          <a:r>
            <a:rPr lang="pl-PL" dirty="0" smtClean="0"/>
            <a:t>Projekty powinny być tworzone z uwzględnieniem obowiązującej od 1 września 2017 r. struktury szkół – </a:t>
          </a:r>
          <a:r>
            <a:rPr lang="pl-PL" b="1" dirty="0" smtClean="0"/>
            <a:t>Wnioskodawca ma obowiązek uwzględnić w obecną sytuację szkoły na podstawie przyjętego planu sieci szkolnej w związku z przeprowadzoną reformą edukacji.</a:t>
          </a:r>
          <a:endParaRPr lang="pl-PL" b="1" dirty="0"/>
        </a:p>
      </dgm:t>
    </dgm:pt>
    <dgm:pt modelId="{A7CB757F-62C0-4ADE-9643-FB146F627D2A}" type="sibTrans" cxnId="{7C56AB17-0964-4146-87A2-C9ECF5DA161B}">
      <dgm:prSet/>
      <dgm:spPr/>
      <dgm:t>
        <a:bodyPr/>
        <a:lstStyle/>
        <a:p>
          <a:endParaRPr lang="pl-PL"/>
        </a:p>
      </dgm:t>
    </dgm:pt>
    <dgm:pt modelId="{936EA13B-1E46-48E2-81D1-218D9C8C113D}" type="parTrans" cxnId="{7C56AB17-0964-4146-87A2-C9ECF5DA161B}">
      <dgm:prSet/>
      <dgm:spPr/>
      <dgm:t>
        <a:bodyPr/>
        <a:lstStyle/>
        <a:p>
          <a:endParaRPr lang="pl-PL"/>
        </a:p>
      </dgm:t>
    </dgm:pt>
    <dgm:pt modelId="{BFFF2DAC-0665-4B2A-824D-85773B1ABDB1}" type="pres">
      <dgm:prSet presAssocID="{2B57586B-C6A6-4141-9669-F1FC74E382E1}" presName="Name0" presStyleCnt="0">
        <dgm:presLayoutVars>
          <dgm:dir/>
          <dgm:animLvl val="lvl"/>
          <dgm:resizeHandles val="exact"/>
        </dgm:presLayoutVars>
      </dgm:prSet>
      <dgm:spPr/>
      <dgm:t>
        <a:bodyPr/>
        <a:lstStyle/>
        <a:p>
          <a:endParaRPr lang="pl-PL"/>
        </a:p>
      </dgm:t>
    </dgm:pt>
    <dgm:pt modelId="{5633C34F-337C-44E0-A4A0-511F564FE830}" type="pres">
      <dgm:prSet presAssocID="{0FCF4636-1CEF-4064-9E0A-E4DDBDC25992}" presName="linNode" presStyleCnt="0"/>
      <dgm:spPr/>
    </dgm:pt>
    <dgm:pt modelId="{86E90550-A26B-42EF-A0F2-56E3D8944867}" type="pres">
      <dgm:prSet presAssocID="{0FCF4636-1CEF-4064-9E0A-E4DDBDC25992}" presName="parentText" presStyleLbl="node1" presStyleIdx="0" presStyleCnt="1" custScaleX="277778" custLinFactNeighborX="-136" custLinFactNeighborY="12019">
        <dgm:presLayoutVars>
          <dgm:chMax val="1"/>
          <dgm:bulletEnabled val="1"/>
        </dgm:presLayoutVars>
      </dgm:prSet>
      <dgm:spPr/>
      <dgm:t>
        <a:bodyPr/>
        <a:lstStyle/>
        <a:p>
          <a:endParaRPr lang="pl-PL"/>
        </a:p>
      </dgm:t>
    </dgm:pt>
  </dgm:ptLst>
  <dgm:cxnLst>
    <dgm:cxn modelId="{E16FB610-298D-4854-A75F-A6DAFB00217F}" type="presOf" srcId="{0FCF4636-1CEF-4064-9E0A-E4DDBDC25992}" destId="{86E90550-A26B-42EF-A0F2-56E3D8944867}" srcOrd="0" destOrd="0" presId="urn:microsoft.com/office/officeart/2005/8/layout/vList5"/>
    <dgm:cxn modelId="{7C56AB17-0964-4146-87A2-C9ECF5DA161B}" srcId="{2B57586B-C6A6-4141-9669-F1FC74E382E1}" destId="{0FCF4636-1CEF-4064-9E0A-E4DDBDC25992}" srcOrd="0" destOrd="0" parTransId="{936EA13B-1E46-48E2-81D1-218D9C8C113D}" sibTransId="{A7CB757F-62C0-4ADE-9643-FB146F627D2A}"/>
    <dgm:cxn modelId="{D937CE37-8C21-40D2-BE71-439C5672D88D}" type="presOf" srcId="{2B57586B-C6A6-4141-9669-F1FC74E382E1}" destId="{BFFF2DAC-0665-4B2A-824D-85773B1ABDB1}" srcOrd="0" destOrd="0" presId="urn:microsoft.com/office/officeart/2005/8/layout/vList5"/>
    <dgm:cxn modelId="{B6206E9D-0996-4AED-AAA6-1B26B49425E1}" type="presParOf" srcId="{BFFF2DAC-0665-4B2A-824D-85773B1ABDB1}" destId="{5633C34F-337C-44E0-A4A0-511F564FE830}" srcOrd="0" destOrd="0" presId="urn:microsoft.com/office/officeart/2005/8/layout/vList5"/>
    <dgm:cxn modelId="{23D1F127-46EB-413D-B9B4-2B3DDD2F6E56}" type="presParOf" srcId="{5633C34F-337C-44E0-A4A0-511F564FE830}" destId="{86E90550-A26B-42EF-A0F2-56E3D8944867}" srcOrd="0"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B57586B-C6A6-4141-9669-F1FC74E382E1}"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pl-PL"/>
        </a:p>
      </dgm:t>
    </dgm:pt>
    <dgm:pt modelId="{0FCF4636-1CEF-4064-9E0A-E4DDBDC25992}">
      <dgm:prSet phldrT="[Tekst]"/>
      <dgm:spPr/>
      <dgm:t>
        <a:bodyPr/>
        <a:lstStyle/>
        <a:p>
          <a:pPr algn="just"/>
          <a:r>
            <a:rPr lang="pl-PL" dirty="0" smtClean="0"/>
            <a:t>Zgodnie z art. 257 Ustawy – Przepisy wprowadzające ustawę – Prawo oświatowe w przypadku zakończenia działalności publicznego lub niepublicznego gimnazjum organ prowadzący gimnazjum zapewnia zachowanie trwałości infrastruktury i środków trwałych zakupionych w ramach projektów współfinansowanych ze środków Unii Europejskiej.</a:t>
          </a:r>
        </a:p>
        <a:p>
          <a:pPr algn="just"/>
          <a:r>
            <a:rPr lang="pl-PL" dirty="0" smtClean="0"/>
            <a:t>(organ prowadzący, sukcesor)</a:t>
          </a:r>
          <a:endParaRPr lang="pl-PL" dirty="0"/>
        </a:p>
      </dgm:t>
    </dgm:pt>
    <dgm:pt modelId="{A7CB757F-62C0-4ADE-9643-FB146F627D2A}" type="sibTrans" cxnId="{7C56AB17-0964-4146-87A2-C9ECF5DA161B}">
      <dgm:prSet/>
      <dgm:spPr/>
      <dgm:t>
        <a:bodyPr/>
        <a:lstStyle/>
        <a:p>
          <a:endParaRPr lang="pl-PL"/>
        </a:p>
      </dgm:t>
    </dgm:pt>
    <dgm:pt modelId="{936EA13B-1E46-48E2-81D1-218D9C8C113D}" type="parTrans" cxnId="{7C56AB17-0964-4146-87A2-C9ECF5DA161B}">
      <dgm:prSet/>
      <dgm:spPr/>
      <dgm:t>
        <a:bodyPr/>
        <a:lstStyle/>
        <a:p>
          <a:endParaRPr lang="pl-PL"/>
        </a:p>
      </dgm:t>
    </dgm:pt>
    <dgm:pt modelId="{BFFF2DAC-0665-4B2A-824D-85773B1ABDB1}" type="pres">
      <dgm:prSet presAssocID="{2B57586B-C6A6-4141-9669-F1FC74E382E1}" presName="Name0" presStyleCnt="0">
        <dgm:presLayoutVars>
          <dgm:dir/>
          <dgm:animLvl val="lvl"/>
          <dgm:resizeHandles val="exact"/>
        </dgm:presLayoutVars>
      </dgm:prSet>
      <dgm:spPr/>
      <dgm:t>
        <a:bodyPr/>
        <a:lstStyle/>
        <a:p>
          <a:endParaRPr lang="pl-PL"/>
        </a:p>
      </dgm:t>
    </dgm:pt>
    <dgm:pt modelId="{5633C34F-337C-44E0-A4A0-511F564FE830}" type="pres">
      <dgm:prSet presAssocID="{0FCF4636-1CEF-4064-9E0A-E4DDBDC25992}" presName="linNode" presStyleCnt="0"/>
      <dgm:spPr/>
    </dgm:pt>
    <dgm:pt modelId="{86E90550-A26B-42EF-A0F2-56E3D8944867}" type="pres">
      <dgm:prSet presAssocID="{0FCF4636-1CEF-4064-9E0A-E4DDBDC25992}" presName="parentText" presStyleLbl="node1" presStyleIdx="0" presStyleCnt="1" custScaleX="277778" custLinFactNeighborX="-136" custLinFactNeighborY="12019">
        <dgm:presLayoutVars>
          <dgm:chMax val="1"/>
          <dgm:bulletEnabled val="1"/>
        </dgm:presLayoutVars>
      </dgm:prSet>
      <dgm:spPr/>
      <dgm:t>
        <a:bodyPr/>
        <a:lstStyle/>
        <a:p>
          <a:endParaRPr lang="pl-PL"/>
        </a:p>
      </dgm:t>
    </dgm:pt>
  </dgm:ptLst>
  <dgm:cxnLst>
    <dgm:cxn modelId="{A144B667-EC45-4327-8EF1-F9357E0C4A12}" type="presOf" srcId="{0FCF4636-1CEF-4064-9E0A-E4DDBDC25992}" destId="{86E90550-A26B-42EF-A0F2-56E3D8944867}" srcOrd="0" destOrd="0" presId="urn:microsoft.com/office/officeart/2005/8/layout/vList5"/>
    <dgm:cxn modelId="{7C56AB17-0964-4146-87A2-C9ECF5DA161B}" srcId="{2B57586B-C6A6-4141-9669-F1FC74E382E1}" destId="{0FCF4636-1CEF-4064-9E0A-E4DDBDC25992}" srcOrd="0" destOrd="0" parTransId="{936EA13B-1E46-48E2-81D1-218D9C8C113D}" sibTransId="{A7CB757F-62C0-4ADE-9643-FB146F627D2A}"/>
    <dgm:cxn modelId="{2FA51033-2C4B-43B5-B918-9993E53247A2}" type="presOf" srcId="{2B57586B-C6A6-4141-9669-F1FC74E382E1}" destId="{BFFF2DAC-0665-4B2A-824D-85773B1ABDB1}" srcOrd="0" destOrd="0" presId="urn:microsoft.com/office/officeart/2005/8/layout/vList5"/>
    <dgm:cxn modelId="{9730FDDA-9751-4DB9-BDFB-48C7FB37FF7B}" type="presParOf" srcId="{BFFF2DAC-0665-4B2A-824D-85773B1ABDB1}" destId="{5633C34F-337C-44E0-A4A0-511F564FE830}" srcOrd="0" destOrd="0" presId="urn:microsoft.com/office/officeart/2005/8/layout/vList5"/>
    <dgm:cxn modelId="{854F8743-A0F2-4FE0-A138-CDB151DAB6BB}" type="presParOf" srcId="{5633C34F-337C-44E0-A4A0-511F564FE830}" destId="{86E90550-A26B-42EF-A0F2-56E3D8944867}" srcOrd="0"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B57586B-C6A6-4141-9669-F1FC74E382E1}"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pl-PL"/>
        </a:p>
      </dgm:t>
    </dgm:pt>
    <dgm:pt modelId="{0FCF4636-1CEF-4064-9E0A-E4DDBDC25992}">
      <dgm:prSet phldrT="[Tekst]"/>
      <dgm:spPr/>
      <dgm:t>
        <a:bodyPr/>
        <a:lstStyle/>
        <a:p>
          <a:pPr algn="just"/>
          <a:r>
            <a:rPr lang="pl-PL" dirty="0" smtClean="0"/>
            <a:t>Planując zakupy sprzętu, wyposażenia pracowni oraz niezbędnych do realizacji zajęć pomocy dydaktycznych możemy stosować (traktujemy jako rekomendację)  </a:t>
          </a:r>
          <a:r>
            <a:rPr lang="pl-PL" u="sng" dirty="0" smtClean="0"/>
            <a:t>ale nie musimy </a:t>
          </a:r>
          <a:r>
            <a:rPr lang="pl-PL" dirty="0" smtClean="0"/>
            <a:t>katalogi dotychczas opracowane przez MEN, IZ oraz uwzględniamy nową podstawę programową w przypadku kl. I, IV oraz VII. </a:t>
          </a:r>
        </a:p>
        <a:p>
          <a:pPr algn="just"/>
          <a:r>
            <a:rPr lang="pl-PL" b="1" i="0" dirty="0" smtClean="0"/>
            <a:t>Zakupy spoza katalogów muszą być racjonalne i uzasadnione potrzebami danej szkoły</a:t>
          </a:r>
          <a:endParaRPr lang="pl-PL" b="1" dirty="0" smtClean="0"/>
        </a:p>
        <a:p>
          <a:pPr algn="just"/>
          <a:endParaRPr lang="pl-PL" dirty="0"/>
        </a:p>
      </dgm:t>
    </dgm:pt>
    <dgm:pt modelId="{A7CB757F-62C0-4ADE-9643-FB146F627D2A}" type="sibTrans" cxnId="{7C56AB17-0964-4146-87A2-C9ECF5DA161B}">
      <dgm:prSet/>
      <dgm:spPr/>
      <dgm:t>
        <a:bodyPr/>
        <a:lstStyle/>
        <a:p>
          <a:endParaRPr lang="pl-PL"/>
        </a:p>
      </dgm:t>
    </dgm:pt>
    <dgm:pt modelId="{936EA13B-1E46-48E2-81D1-218D9C8C113D}" type="parTrans" cxnId="{7C56AB17-0964-4146-87A2-C9ECF5DA161B}">
      <dgm:prSet/>
      <dgm:spPr/>
      <dgm:t>
        <a:bodyPr/>
        <a:lstStyle/>
        <a:p>
          <a:endParaRPr lang="pl-PL"/>
        </a:p>
      </dgm:t>
    </dgm:pt>
    <dgm:pt modelId="{BFFF2DAC-0665-4B2A-824D-85773B1ABDB1}" type="pres">
      <dgm:prSet presAssocID="{2B57586B-C6A6-4141-9669-F1FC74E382E1}" presName="Name0" presStyleCnt="0">
        <dgm:presLayoutVars>
          <dgm:dir/>
          <dgm:animLvl val="lvl"/>
          <dgm:resizeHandles val="exact"/>
        </dgm:presLayoutVars>
      </dgm:prSet>
      <dgm:spPr/>
      <dgm:t>
        <a:bodyPr/>
        <a:lstStyle/>
        <a:p>
          <a:endParaRPr lang="pl-PL"/>
        </a:p>
      </dgm:t>
    </dgm:pt>
    <dgm:pt modelId="{5633C34F-337C-44E0-A4A0-511F564FE830}" type="pres">
      <dgm:prSet presAssocID="{0FCF4636-1CEF-4064-9E0A-E4DDBDC25992}" presName="linNode" presStyleCnt="0"/>
      <dgm:spPr/>
    </dgm:pt>
    <dgm:pt modelId="{86E90550-A26B-42EF-A0F2-56E3D8944867}" type="pres">
      <dgm:prSet presAssocID="{0FCF4636-1CEF-4064-9E0A-E4DDBDC25992}" presName="parentText" presStyleLbl="node1" presStyleIdx="0" presStyleCnt="1" custScaleX="277778" custLinFactNeighborX="-136" custLinFactNeighborY="12019">
        <dgm:presLayoutVars>
          <dgm:chMax val="1"/>
          <dgm:bulletEnabled val="1"/>
        </dgm:presLayoutVars>
      </dgm:prSet>
      <dgm:spPr/>
      <dgm:t>
        <a:bodyPr/>
        <a:lstStyle/>
        <a:p>
          <a:endParaRPr lang="pl-PL"/>
        </a:p>
      </dgm:t>
    </dgm:pt>
  </dgm:ptLst>
  <dgm:cxnLst>
    <dgm:cxn modelId="{7C56AB17-0964-4146-87A2-C9ECF5DA161B}" srcId="{2B57586B-C6A6-4141-9669-F1FC74E382E1}" destId="{0FCF4636-1CEF-4064-9E0A-E4DDBDC25992}" srcOrd="0" destOrd="0" parTransId="{936EA13B-1E46-48E2-81D1-218D9C8C113D}" sibTransId="{A7CB757F-62C0-4ADE-9643-FB146F627D2A}"/>
    <dgm:cxn modelId="{3EC68538-6B44-4244-8C53-697EF65561BE}" type="presOf" srcId="{0FCF4636-1CEF-4064-9E0A-E4DDBDC25992}" destId="{86E90550-A26B-42EF-A0F2-56E3D8944867}" srcOrd="0" destOrd="0" presId="urn:microsoft.com/office/officeart/2005/8/layout/vList5"/>
    <dgm:cxn modelId="{7D1141E5-F0FC-4633-854A-53610F7F4ABE}" type="presOf" srcId="{2B57586B-C6A6-4141-9669-F1FC74E382E1}" destId="{BFFF2DAC-0665-4B2A-824D-85773B1ABDB1}" srcOrd="0" destOrd="0" presId="urn:microsoft.com/office/officeart/2005/8/layout/vList5"/>
    <dgm:cxn modelId="{0DCD5A72-66FF-40E8-BDE3-3AA9F52D7AB1}" type="presParOf" srcId="{BFFF2DAC-0665-4B2A-824D-85773B1ABDB1}" destId="{5633C34F-337C-44E0-A4A0-511F564FE830}" srcOrd="0" destOrd="0" presId="urn:microsoft.com/office/officeart/2005/8/layout/vList5"/>
    <dgm:cxn modelId="{D6D2AFF4-7F24-4973-89BE-54C74A687451}" type="presParOf" srcId="{5633C34F-337C-44E0-A4A0-511F564FE830}" destId="{86E90550-A26B-42EF-A0F2-56E3D8944867}" srcOrd="0"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B57586B-C6A6-4141-9669-F1FC74E382E1}"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pl-PL"/>
        </a:p>
      </dgm:t>
    </dgm:pt>
    <dgm:pt modelId="{0FCF4636-1CEF-4064-9E0A-E4DDBDC25992}">
      <dgm:prSet phldrT="[Tekst]"/>
      <dgm:spPr/>
      <dgm:t>
        <a:bodyPr/>
        <a:lstStyle/>
        <a:p>
          <a:pPr algn="just"/>
          <a:r>
            <a:rPr lang="pl-PL" dirty="0" smtClean="0"/>
            <a:t>Skala działań prowadzonych przed rozpoczęciem realizacji projektu przez szkoły lub placówki systemu oświaty (nakłady środków na ich realizację) nie ulegnie zmniejszeniu w stosunku do skali działań (nakładów) prowadzonych przez te szkoły lub placówki systemu oświaty w okresie 12 miesięcy poprzedzających złożenie wniosku o dofinansowanie projektu (średniomiesięcznie).</a:t>
          </a:r>
          <a:r>
            <a:rPr lang="pl-PL" b="1" dirty="0" smtClean="0"/>
            <a:t> </a:t>
          </a:r>
        </a:p>
        <a:p>
          <a:pPr algn="just"/>
          <a:r>
            <a:rPr lang="pl-PL" b="1" dirty="0" smtClean="0"/>
            <a:t>NIE DOTYCZY działań z POKL i programów rządowych</a:t>
          </a:r>
        </a:p>
        <a:p>
          <a:pPr algn="just"/>
          <a:r>
            <a:rPr lang="pl-PL" b="1" dirty="0" smtClean="0"/>
            <a:t>DEKLARACJA WE WNIOSKU</a:t>
          </a:r>
        </a:p>
        <a:p>
          <a:pPr algn="just"/>
          <a:endParaRPr lang="pl-PL" dirty="0" smtClean="0"/>
        </a:p>
      </dgm:t>
    </dgm:pt>
    <dgm:pt modelId="{936EA13B-1E46-48E2-81D1-218D9C8C113D}" type="parTrans" cxnId="{7C56AB17-0964-4146-87A2-C9ECF5DA161B}">
      <dgm:prSet/>
      <dgm:spPr/>
      <dgm:t>
        <a:bodyPr/>
        <a:lstStyle/>
        <a:p>
          <a:endParaRPr lang="pl-PL"/>
        </a:p>
      </dgm:t>
    </dgm:pt>
    <dgm:pt modelId="{A7CB757F-62C0-4ADE-9643-FB146F627D2A}" type="sibTrans" cxnId="{7C56AB17-0964-4146-87A2-C9ECF5DA161B}">
      <dgm:prSet/>
      <dgm:spPr/>
      <dgm:t>
        <a:bodyPr/>
        <a:lstStyle/>
        <a:p>
          <a:endParaRPr lang="pl-PL"/>
        </a:p>
      </dgm:t>
    </dgm:pt>
    <dgm:pt modelId="{BFFF2DAC-0665-4B2A-824D-85773B1ABDB1}" type="pres">
      <dgm:prSet presAssocID="{2B57586B-C6A6-4141-9669-F1FC74E382E1}" presName="Name0" presStyleCnt="0">
        <dgm:presLayoutVars>
          <dgm:dir/>
          <dgm:animLvl val="lvl"/>
          <dgm:resizeHandles val="exact"/>
        </dgm:presLayoutVars>
      </dgm:prSet>
      <dgm:spPr/>
      <dgm:t>
        <a:bodyPr/>
        <a:lstStyle/>
        <a:p>
          <a:endParaRPr lang="pl-PL"/>
        </a:p>
      </dgm:t>
    </dgm:pt>
    <dgm:pt modelId="{5633C34F-337C-44E0-A4A0-511F564FE830}" type="pres">
      <dgm:prSet presAssocID="{0FCF4636-1CEF-4064-9E0A-E4DDBDC25992}" presName="linNode" presStyleCnt="0"/>
      <dgm:spPr/>
    </dgm:pt>
    <dgm:pt modelId="{86E90550-A26B-42EF-A0F2-56E3D8944867}" type="pres">
      <dgm:prSet presAssocID="{0FCF4636-1CEF-4064-9E0A-E4DDBDC25992}" presName="parentText" presStyleLbl="node1" presStyleIdx="0" presStyleCnt="1" custScaleX="277778">
        <dgm:presLayoutVars>
          <dgm:chMax val="1"/>
          <dgm:bulletEnabled val="1"/>
        </dgm:presLayoutVars>
      </dgm:prSet>
      <dgm:spPr/>
      <dgm:t>
        <a:bodyPr/>
        <a:lstStyle/>
        <a:p>
          <a:endParaRPr lang="pl-PL"/>
        </a:p>
      </dgm:t>
    </dgm:pt>
  </dgm:ptLst>
  <dgm:cxnLst>
    <dgm:cxn modelId="{7C56AB17-0964-4146-87A2-C9ECF5DA161B}" srcId="{2B57586B-C6A6-4141-9669-F1FC74E382E1}" destId="{0FCF4636-1CEF-4064-9E0A-E4DDBDC25992}" srcOrd="0" destOrd="0" parTransId="{936EA13B-1E46-48E2-81D1-218D9C8C113D}" sibTransId="{A7CB757F-62C0-4ADE-9643-FB146F627D2A}"/>
    <dgm:cxn modelId="{21241358-73EF-49E3-81C3-20B6F06D5B7F}" type="presOf" srcId="{2B57586B-C6A6-4141-9669-F1FC74E382E1}" destId="{BFFF2DAC-0665-4B2A-824D-85773B1ABDB1}" srcOrd="0" destOrd="0" presId="urn:microsoft.com/office/officeart/2005/8/layout/vList5"/>
    <dgm:cxn modelId="{C7DA1B75-9FCE-41EB-BF05-C4FFA3CF70E1}" type="presOf" srcId="{0FCF4636-1CEF-4064-9E0A-E4DDBDC25992}" destId="{86E90550-A26B-42EF-A0F2-56E3D8944867}" srcOrd="0" destOrd="0" presId="urn:microsoft.com/office/officeart/2005/8/layout/vList5"/>
    <dgm:cxn modelId="{52D379F7-AD2E-4E4C-8C8F-F36AAC3D841F}" type="presParOf" srcId="{BFFF2DAC-0665-4B2A-824D-85773B1ABDB1}" destId="{5633C34F-337C-44E0-A4A0-511F564FE830}" srcOrd="0" destOrd="0" presId="urn:microsoft.com/office/officeart/2005/8/layout/vList5"/>
    <dgm:cxn modelId="{D55CA956-38B8-4627-96B7-5C62F31F61D5}" type="presParOf" srcId="{5633C34F-337C-44E0-A4A0-511F564FE830}" destId="{86E90550-A26B-42EF-A0F2-56E3D8944867}" srcOrd="0"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B57586B-C6A6-4141-9669-F1FC74E382E1}"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pl-PL"/>
        </a:p>
      </dgm:t>
    </dgm:pt>
    <dgm:pt modelId="{BFFF2DAC-0665-4B2A-824D-85773B1ABDB1}" type="pres">
      <dgm:prSet presAssocID="{2B57586B-C6A6-4141-9669-F1FC74E382E1}" presName="Name0" presStyleCnt="0">
        <dgm:presLayoutVars>
          <dgm:dir/>
          <dgm:animLvl val="lvl"/>
          <dgm:resizeHandles val="exact"/>
        </dgm:presLayoutVars>
      </dgm:prSet>
      <dgm:spPr/>
      <dgm:t>
        <a:bodyPr/>
        <a:lstStyle/>
        <a:p>
          <a:endParaRPr lang="pl-PL"/>
        </a:p>
      </dgm:t>
    </dgm:pt>
  </dgm:ptLst>
  <dgm:cxnLst>
    <dgm:cxn modelId="{1D6BB7F1-F35C-4C7B-B9A3-D2710160DEBE}" type="presOf" srcId="{2B57586B-C6A6-4141-9669-F1FC74E382E1}" destId="{BFFF2DAC-0665-4B2A-824D-85773B1ABDB1}" srcOrd="0"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B57586B-C6A6-4141-9669-F1FC74E382E1}"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pl-PL"/>
        </a:p>
      </dgm:t>
    </dgm:pt>
    <dgm:pt modelId="{0FCF4636-1CEF-4064-9E0A-E4DDBDC25992}">
      <dgm:prSet phldrT="[Tekst]"/>
      <dgm:spPr/>
      <dgm:t>
        <a:bodyPr/>
        <a:lstStyle/>
        <a:p>
          <a:pPr algn="just"/>
          <a:r>
            <a:rPr lang="pl-PL" dirty="0" smtClean="0"/>
            <a:t>Działania w zakresie doposażenia/wyposażenia szkół nie mogą stanowić odrębnego typu wsparcia. Oznacza to, że doposażenie/wyposażenie szkół/placówek w ramach typu 1a), 2a) lub 5a musi być połączone z realizacją wsparcia dla uczniów lub nauczycieli (przy czym realizacja wsparcia musi wynikać z diagnozy szkoły/placówki).</a:t>
          </a:r>
          <a:endParaRPr lang="pl-PL" dirty="0"/>
        </a:p>
      </dgm:t>
    </dgm:pt>
    <dgm:pt modelId="{A7CB757F-62C0-4ADE-9643-FB146F627D2A}" type="sibTrans" cxnId="{7C56AB17-0964-4146-87A2-C9ECF5DA161B}">
      <dgm:prSet/>
      <dgm:spPr/>
      <dgm:t>
        <a:bodyPr/>
        <a:lstStyle/>
        <a:p>
          <a:endParaRPr lang="pl-PL"/>
        </a:p>
      </dgm:t>
    </dgm:pt>
    <dgm:pt modelId="{936EA13B-1E46-48E2-81D1-218D9C8C113D}" type="parTrans" cxnId="{7C56AB17-0964-4146-87A2-C9ECF5DA161B}">
      <dgm:prSet/>
      <dgm:spPr/>
      <dgm:t>
        <a:bodyPr/>
        <a:lstStyle/>
        <a:p>
          <a:endParaRPr lang="pl-PL"/>
        </a:p>
      </dgm:t>
    </dgm:pt>
    <dgm:pt modelId="{BFFF2DAC-0665-4B2A-824D-85773B1ABDB1}" type="pres">
      <dgm:prSet presAssocID="{2B57586B-C6A6-4141-9669-F1FC74E382E1}" presName="Name0" presStyleCnt="0">
        <dgm:presLayoutVars>
          <dgm:dir/>
          <dgm:animLvl val="lvl"/>
          <dgm:resizeHandles val="exact"/>
        </dgm:presLayoutVars>
      </dgm:prSet>
      <dgm:spPr/>
      <dgm:t>
        <a:bodyPr/>
        <a:lstStyle/>
        <a:p>
          <a:endParaRPr lang="pl-PL"/>
        </a:p>
      </dgm:t>
    </dgm:pt>
    <dgm:pt modelId="{5633C34F-337C-44E0-A4A0-511F564FE830}" type="pres">
      <dgm:prSet presAssocID="{0FCF4636-1CEF-4064-9E0A-E4DDBDC25992}" presName="linNode" presStyleCnt="0"/>
      <dgm:spPr/>
    </dgm:pt>
    <dgm:pt modelId="{86E90550-A26B-42EF-A0F2-56E3D8944867}" type="pres">
      <dgm:prSet presAssocID="{0FCF4636-1CEF-4064-9E0A-E4DDBDC25992}" presName="parentText" presStyleLbl="node1" presStyleIdx="0" presStyleCnt="1" custScaleX="277778" custLinFactY="100000" custLinFactNeighborX="-8755" custLinFactNeighborY="147541">
        <dgm:presLayoutVars>
          <dgm:chMax val="1"/>
          <dgm:bulletEnabled val="1"/>
        </dgm:presLayoutVars>
      </dgm:prSet>
      <dgm:spPr/>
      <dgm:t>
        <a:bodyPr/>
        <a:lstStyle/>
        <a:p>
          <a:endParaRPr lang="pl-PL"/>
        </a:p>
      </dgm:t>
    </dgm:pt>
  </dgm:ptLst>
  <dgm:cxnLst>
    <dgm:cxn modelId="{7C56AB17-0964-4146-87A2-C9ECF5DA161B}" srcId="{2B57586B-C6A6-4141-9669-F1FC74E382E1}" destId="{0FCF4636-1CEF-4064-9E0A-E4DDBDC25992}" srcOrd="0" destOrd="0" parTransId="{936EA13B-1E46-48E2-81D1-218D9C8C113D}" sibTransId="{A7CB757F-62C0-4ADE-9643-FB146F627D2A}"/>
    <dgm:cxn modelId="{832DEF52-7254-4721-9918-369A5297825F}" type="presOf" srcId="{0FCF4636-1CEF-4064-9E0A-E4DDBDC25992}" destId="{86E90550-A26B-42EF-A0F2-56E3D8944867}" srcOrd="0" destOrd="0" presId="urn:microsoft.com/office/officeart/2005/8/layout/vList5"/>
    <dgm:cxn modelId="{9C58E917-A1F6-4580-9491-0D0E677871CE}" type="presOf" srcId="{2B57586B-C6A6-4141-9669-F1FC74E382E1}" destId="{BFFF2DAC-0665-4B2A-824D-85773B1ABDB1}" srcOrd="0" destOrd="0" presId="urn:microsoft.com/office/officeart/2005/8/layout/vList5"/>
    <dgm:cxn modelId="{4EA8F8C2-B497-471F-ADB2-7CA3D8A840B6}" type="presParOf" srcId="{BFFF2DAC-0665-4B2A-824D-85773B1ABDB1}" destId="{5633C34F-337C-44E0-A4A0-511F564FE830}" srcOrd="0" destOrd="0" presId="urn:microsoft.com/office/officeart/2005/8/layout/vList5"/>
    <dgm:cxn modelId="{C010190E-4872-47D9-9B70-7701FC75C1F7}" type="presParOf" srcId="{5633C34F-337C-44E0-A4A0-511F564FE830}" destId="{86E90550-A26B-42EF-A0F2-56E3D8944867}" srcOrd="0"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A56CAD4-5E39-4905-BA24-5E2FC6B33F9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pl-PL"/>
        </a:p>
      </dgm:t>
    </dgm:pt>
    <dgm:pt modelId="{288ED965-0570-46D6-A0F1-38D4E20B0D76}">
      <dgm:prSet phldrT="[Tekst]" custT="1"/>
      <dgm:spPr>
        <a:solidFill>
          <a:schemeClr val="accent2"/>
        </a:solidFill>
      </dgm:spPr>
      <dgm:t>
        <a:bodyPr/>
        <a:lstStyle/>
        <a:p>
          <a:r>
            <a:rPr lang="pl-PL" sz="2400" b="1" dirty="0" smtClean="0"/>
            <a:t>Realizacja działań na rzecz kształtowania i rozwijania kompetencji kluczowych uczniów w zakresie: </a:t>
          </a:r>
          <a:endParaRPr lang="pl-PL" sz="2400" dirty="0"/>
        </a:p>
      </dgm:t>
    </dgm:pt>
    <dgm:pt modelId="{396548AE-6318-4C41-B8B9-AB42897F97C8}" type="parTrans" cxnId="{E755C231-DF49-493D-AE43-3153951E1E93}">
      <dgm:prSet/>
      <dgm:spPr/>
      <dgm:t>
        <a:bodyPr/>
        <a:lstStyle/>
        <a:p>
          <a:endParaRPr lang="pl-PL"/>
        </a:p>
      </dgm:t>
    </dgm:pt>
    <dgm:pt modelId="{F4EDDE2B-2B97-4FC3-8F52-F6FFCED35B52}" type="sibTrans" cxnId="{E755C231-DF49-493D-AE43-3153951E1E93}">
      <dgm:prSet/>
      <dgm:spPr/>
      <dgm:t>
        <a:bodyPr/>
        <a:lstStyle/>
        <a:p>
          <a:endParaRPr lang="pl-PL"/>
        </a:p>
      </dgm:t>
    </dgm:pt>
    <dgm:pt modelId="{00E9668D-65E2-473E-AB5C-2AFED73F0A1B}">
      <dgm:prSet phldrT="[Tekst]"/>
      <dgm:spPr>
        <a:solidFill>
          <a:schemeClr val="accent2">
            <a:lumMod val="20000"/>
            <a:lumOff val="80000"/>
          </a:schemeClr>
        </a:solidFill>
      </dgm:spPr>
      <dgm:t>
        <a:bodyPr/>
        <a:lstStyle/>
        <a:p>
          <a:r>
            <a:rPr lang="pl-PL" b="1" dirty="0" smtClean="0"/>
            <a:t>a) TIK</a:t>
          </a:r>
          <a:endParaRPr lang="pl-PL" b="1" dirty="0"/>
        </a:p>
      </dgm:t>
    </dgm:pt>
    <dgm:pt modelId="{304CBBD3-F6AF-458F-8408-A22661F7A328}" type="parTrans" cxnId="{0CDC6AF5-0D86-4054-A22B-1028716E7DE6}">
      <dgm:prSet/>
      <dgm:spPr/>
      <dgm:t>
        <a:bodyPr/>
        <a:lstStyle/>
        <a:p>
          <a:endParaRPr lang="pl-PL"/>
        </a:p>
      </dgm:t>
    </dgm:pt>
    <dgm:pt modelId="{6F81552D-3E72-4B9E-AA8A-A5F1C34C3B2A}" type="sibTrans" cxnId="{0CDC6AF5-0D86-4054-A22B-1028716E7DE6}">
      <dgm:prSet/>
      <dgm:spPr/>
      <dgm:t>
        <a:bodyPr/>
        <a:lstStyle/>
        <a:p>
          <a:endParaRPr lang="pl-PL"/>
        </a:p>
      </dgm:t>
    </dgm:pt>
    <dgm:pt modelId="{A5CD84C2-685C-44F0-8F1B-DA2EC17610A7}">
      <dgm:prSet phldrT="[Tekst]"/>
      <dgm:spPr>
        <a:solidFill>
          <a:schemeClr val="accent2">
            <a:lumMod val="20000"/>
            <a:lumOff val="80000"/>
          </a:schemeClr>
        </a:solidFill>
      </dgm:spPr>
      <dgm:t>
        <a:bodyPr/>
        <a:lstStyle/>
        <a:p>
          <a:r>
            <a:rPr lang="pl-PL" b="1" dirty="0" smtClean="0"/>
            <a:t>b) Nauk </a:t>
          </a:r>
          <a:r>
            <a:rPr lang="pl-PL" b="1" dirty="0" err="1" smtClean="0"/>
            <a:t>matematyczno</a:t>
          </a:r>
          <a:r>
            <a:rPr lang="pl-PL" b="1" dirty="0" smtClean="0"/>
            <a:t> - </a:t>
          </a:r>
          <a:r>
            <a:rPr lang="pl-PL" b="1" dirty="0" err="1" smtClean="0"/>
            <a:t>przyrodnicznych</a:t>
          </a:r>
          <a:endParaRPr lang="pl-PL" b="1" dirty="0"/>
        </a:p>
      </dgm:t>
    </dgm:pt>
    <dgm:pt modelId="{ACEF1CAC-FFFF-4BA1-B723-915A158EAAEE}" type="parTrans" cxnId="{3E5BE54A-1B2F-4149-81F8-17F5372EE1BC}">
      <dgm:prSet/>
      <dgm:spPr/>
      <dgm:t>
        <a:bodyPr/>
        <a:lstStyle/>
        <a:p>
          <a:endParaRPr lang="pl-PL"/>
        </a:p>
      </dgm:t>
    </dgm:pt>
    <dgm:pt modelId="{AF982BEE-CFD6-4CEF-B8B4-9B5491D77413}" type="sibTrans" cxnId="{3E5BE54A-1B2F-4149-81F8-17F5372EE1BC}">
      <dgm:prSet/>
      <dgm:spPr/>
      <dgm:t>
        <a:bodyPr/>
        <a:lstStyle/>
        <a:p>
          <a:endParaRPr lang="pl-PL"/>
        </a:p>
      </dgm:t>
    </dgm:pt>
    <dgm:pt modelId="{B0320D1C-605E-421A-ADA5-DDA6FB6BDBEB}">
      <dgm:prSet phldrT="[Tekst]"/>
      <dgm:spPr>
        <a:solidFill>
          <a:schemeClr val="accent2">
            <a:lumMod val="20000"/>
            <a:lumOff val="80000"/>
          </a:schemeClr>
        </a:solidFill>
      </dgm:spPr>
      <dgm:t>
        <a:bodyPr/>
        <a:lstStyle/>
        <a:p>
          <a:r>
            <a:rPr lang="pl-PL" b="1" dirty="0" smtClean="0"/>
            <a:t>c) Języków obcych</a:t>
          </a:r>
          <a:endParaRPr lang="pl-PL" b="1" dirty="0"/>
        </a:p>
      </dgm:t>
    </dgm:pt>
    <dgm:pt modelId="{7F984F7E-BCAA-491A-9EBC-0A846CFD7565}" type="parTrans" cxnId="{1CB28B83-23F1-49A3-80F1-BDE94860E0B4}">
      <dgm:prSet/>
      <dgm:spPr/>
      <dgm:t>
        <a:bodyPr/>
        <a:lstStyle/>
        <a:p>
          <a:endParaRPr lang="pl-PL"/>
        </a:p>
      </dgm:t>
    </dgm:pt>
    <dgm:pt modelId="{7A400D57-3D42-4D29-A97C-B6C9A95D0621}" type="sibTrans" cxnId="{1CB28B83-23F1-49A3-80F1-BDE94860E0B4}">
      <dgm:prSet/>
      <dgm:spPr/>
      <dgm:t>
        <a:bodyPr/>
        <a:lstStyle/>
        <a:p>
          <a:endParaRPr lang="pl-PL"/>
        </a:p>
      </dgm:t>
    </dgm:pt>
    <dgm:pt modelId="{2D9B260C-7F05-4E49-AA7D-B20343EA0784}">
      <dgm:prSet phldrT="[Tekst]" custT="1"/>
      <dgm:spPr>
        <a:solidFill>
          <a:schemeClr val="accent2">
            <a:lumMod val="20000"/>
            <a:lumOff val="80000"/>
          </a:schemeClr>
        </a:solidFill>
      </dgm:spPr>
      <dgm:t>
        <a:bodyPr/>
        <a:lstStyle/>
        <a:p>
          <a:r>
            <a:rPr lang="pl-PL" sz="2000" b="1" dirty="0" smtClean="0"/>
            <a:t>d)Postaw i umiejętności niezbędnych na rynku pracy w zakresie kreatywności, innowacyjności i pracy zespołowej.  </a:t>
          </a:r>
          <a:endParaRPr lang="pl-PL" sz="2000" b="1" dirty="0"/>
        </a:p>
      </dgm:t>
    </dgm:pt>
    <dgm:pt modelId="{7352563B-DAE6-45FD-834B-365D118E83D1}" type="parTrans" cxnId="{C8A5CB0D-88D4-4FA8-B4BE-3BA8C6A6B7F3}">
      <dgm:prSet/>
      <dgm:spPr/>
      <dgm:t>
        <a:bodyPr/>
        <a:lstStyle/>
        <a:p>
          <a:endParaRPr lang="pl-PL"/>
        </a:p>
      </dgm:t>
    </dgm:pt>
    <dgm:pt modelId="{587034F4-DE8D-43DE-B496-558949697D9E}" type="sibTrans" cxnId="{C8A5CB0D-88D4-4FA8-B4BE-3BA8C6A6B7F3}">
      <dgm:prSet/>
      <dgm:spPr/>
      <dgm:t>
        <a:bodyPr/>
        <a:lstStyle/>
        <a:p>
          <a:endParaRPr lang="pl-PL"/>
        </a:p>
      </dgm:t>
    </dgm:pt>
    <dgm:pt modelId="{A7DDE7C7-7F61-4EB8-8D88-FF0D1CA06976}" type="pres">
      <dgm:prSet presAssocID="{7A56CAD4-5E39-4905-BA24-5E2FC6B33F91}" presName="vert0" presStyleCnt="0">
        <dgm:presLayoutVars>
          <dgm:dir/>
          <dgm:animOne val="branch"/>
          <dgm:animLvl val="lvl"/>
        </dgm:presLayoutVars>
      </dgm:prSet>
      <dgm:spPr/>
      <dgm:t>
        <a:bodyPr/>
        <a:lstStyle/>
        <a:p>
          <a:endParaRPr lang="pl-PL"/>
        </a:p>
      </dgm:t>
    </dgm:pt>
    <dgm:pt modelId="{164F01CC-D82E-45F8-AAFD-95E75C132ADA}" type="pres">
      <dgm:prSet presAssocID="{288ED965-0570-46D6-A0F1-38D4E20B0D76}" presName="thickLine" presStyleLbl="alignNode1" presStyleIdx="0" presStyleCnt="1"/>
      <dgm:spPr/>
    </dgm:pt>
    <dgm:pt modelId="{E46E8DC1-7A2D-4C98-AC80-F3ED55AEC30F}" type="pres">
      <dgm:prSet presAssocID="{288ED965-0570-46D6-A0F1-38D4E20B0D76}" presName="horz1" presStyleCnt="0"/>
      <dgm:spPr/>
    </dgm:pt>
    <dgm:pt modelId="{0DCB80E2-134F-44CC-88C4-877AA737ACF4}" type="pres">
      <dgm:prSet presAssocID="{288ED965-0570-46D6-A0F1-38D4E20B0D76}" presName="tx1" presStyleLbl="revTx" presStyleIdx="0" presStyleCnt="5" custScaleX="183329"/>
      <dgm:spPr/>
      <dgm:t>
        <a:bodyPr/>
        <a:lstStyle/>
        <a:p>
          <a:endParaRPr lang="pl-PL"/>
        </a:p>
      </dgm:t>
    </dgm:pt>
    <dgm:pt modelId="{66B0CC54-1C3E-4119-AE37-43DD0844F054}" type="pres">
      <dgm:prSet presAssocID="{288ED965-0570-46D6-A0F1-38D4E20B0D76}" presName="vert1" presStyleCnt="0"/>
      <dgm:spPr/>
    </dgm:pt>
    <dgm:pt modelId="{F7C09CC2-6A36-4DFD-916B-0725458A5D4C}" type="pres">
      <dgm:prSet presAssocID="{00E9668D-65E2-473E-AB5C-2AFED73F0A1B}" presName="vertSpace2a" presStyleCnt="0"/>
      <dgm:spPr/>
    </dgm:pt>
    <dgm:pt modelId="{DFB81DF0-AFB5-4D9E-8368-D1CF723B41D9}" type="pres">
      <dgm:prSet presAssocID="{00E9668D-65E2-473E-AB5C-2AFED73F0A1B}" presName="horz2" presStyleCnt="0"/>
      <dgm:spPr/>
    </dgm:pt>
    <dgm:pt modelId="{078D52FB-E535-46A8-B1C6-91A75D7BD8C1}" type="pres">
      <dgm:prSet presAssocID="{00E9668D-65E2-473E-AB5C-2AFED73F0A1B}" presName="horzSpace2" presStyleCnt="0"/>
      <dgm:spPr/>
    </dgm:pt>
    <dgm:pt modelId="{8879EA7C-CB57-4791-A778-CDB029BBAAE5}" type="pres">
      <dgm:prSet presAssocID="{00E9668D-65E2-473E-AB5C-2AFED73F0A1B}" presName="tx2" presStyleLbl="revTx" presStyleIdx="1" presStyleCnt="5"/>
      <dgm:spPr/>
      <dgm:t>
        <a:bodyPr/>
        <a:lstStyle/>
        <a:p>
          <a:endParaRPr lang="pl-PL"/>
        </a:p>
      </dgm:t>
    </dgm:pt>
    <dgm:pt modelId="{54AA9891-D84E-429C-AFBD-CC0750B787B7}" type="pres">
      <dgm:prSet presAssocID="{00E9668D-65E2-473E-AB5C-2AFED73F0A1B}" presName="vert2" presStyleCnt="0"/>
      <dgm:spPr/>
    </dgm:pt>
    <dgm:pt modelId="{D872434A-04D5-4E8D-9FC8-0BD2011E66A8}" type="pres">
      <dgm:prSet presAssocID="{00E9668D-65E2-473E-AB5C-2AFED73F0A1B}" presName="thinLine2b" presStyleLbl="callout" presStyleIdx="0" presStyleCnt="4"/>
      <dgm:spPr/>
    </dgm:pt>
    <dgm:pt modelId="{B8054CB2-F356-4557-8335-53223EBFBEFE}" type="pres">
      <dgm:prSet presAssocID="{00E9668D-65E2-473E-AB5C-2AFED73F0A1B}" presName="vertSpace2b" presStyleCnt="0"/>
      <dgm:spPr/>
    </dgm:pt>
    <dgm:pt modelId="{E7DDF861-ED1C-47B0-BFF1-8AF94F172B3F}" type="pres">
      <dgm:prSet presAssocID="{A5CD84C2-685C-44F0-8F1B-DA2EC17610A7}" presName="horz2" presStyleCnt="0"/>
      <dgm:spPr/>
    </dgm:pt>
    <dgm:pt modelId="{25427D5A-5068-4C64-85D6-F192A13C9FF7}" type="pres">
      <dgm:prSet presAssocID="{A5CD84C2-685C-44F0-8F1B-DA2EC17610A7}" presName="horzSpace2" presStyleCnt="0"/>
      <dgm:spPr/>
    </dgm:pt>
    <dgm:pt modelId="{87E26920-5AB3-4765-8B35-819F9C952476}" type="pres">
      <dgm:prSet presAssocID="{A5CD84C2-685C-44F0-8F1B-DA2EC17610A7}" presName="tx2" presStyleLbl="revTx" presStyleIdx="2" presStyleCnt="5"/>
      <dgm:spPr/>
      <dgm:t>
        <a:bodyPr/>
        <a:lstStyle/>
        <a:p>
          <a:endParaRPr lang="pl-PL"/>
        </a:p>
      </dgm:t>
    </dgm:pt>
    <dgm:pt modelId="{8BE45A88-35BB-4F73-AC4A-37E4405C0E09}" type="pres">
      <dgm:prSet presAssocID="{A5CD84C2-685C-44F0-8F1B-DA2EC17610A7}" presName="vert2" presStyleCnt="0"/>
      <dgm:spPr/>
    </dgm:pt>
    <dgm:pt modelId="{434463A5-970A-4EC2-9AA3-780CF1CD5023}" type="pres">
      <dgm:prSet presAssocID="{A5CD84C2-685C-44F0-8F1B-DA2EC17610A7}" presName="thinLine2b" presStyleLbl="callout" presStyleIdx="1" presStyleCnt="4"/>
      <dgm:spPr/>
    </dgm:pt>
    <dgm:pt modelId="{86BF5EA1-FD51-4C48-9D0A-41C622204B9D}" type="pres">
      <dgm:prSet presAssocID="{A5CD84C2-685C-44F0-8F1B-DA2EC17610A7}" presName="vertSpace2b" presStyleCnt="0"/>
      <dgm:spPr/>
    </dgm:pt>
    <dgm:pt modelId="{9E6C849E-C621-4EBE-AE86-E729AE63960B}" type="pres">
      <dgm:prSet presAssocID="{B0320D1C-605E-421A-ADA5-DDA6FB6BDBEB}" presName="horz2" presStyleCnt="0"/>
      <dgm:spPr/>
    </dgm:pt>
    <dgm:pt modelId="{7282D29F-04D3-4BDE-96A7-5058F1B660DB}" type="pres">
      <dgm:prSet presAssocID="{B0320D1C-605E-421A-ADA5-DDA6FB6BDBEB}" presName="horzSpace2" presStyleCnt="0"/>
      <dgm:spPr/>
    </dgm:pt>
    <dgm:pt modelId="{6F54E4EE-F2A9-437E-8F0D-5DC46BDCA586}" type="pres">
      <dgm:prSet presAssocID="{B0320D1C-605E-421A-ADA5-DDA6FB6BDBEB}" presName="tx2" presStyleLbl="revTx" presStyleIdx="3" presStyleCnt="5"/>
      <dgm:spPr/>
      <dgm:t>
        <a:bodyPr/>
        <a:lstStyle/>
        <a:p>
          <a:endParaRPr lang="pl-PL"/>
        </a:p>
      </dgm:t>
    </dgm:pt>
    <dgm:pt modelId="{C3195A1A-BD85-4E59-88D6-BE22DBB631F2}" type="pres">
      <dgm:prSet presAssocID="{B0320D1C-605E-421A-ADA5-DDA6FB6BDBEB}" presName="vert2" presStyleCnt="0"/>
      <dgm:spPr/>
    </dgm:pt>
    <dgm:pt modelId="{FC1905A1-8A4E-4F8D-BE8D-289E624A552F}" type="pres">
      <dgm:prSet presAssocID="{B0320D1C-605E-421A-ADA5-DDA6FB6BDBEB}" presName="thinLine2b" presStyleLbl="callout" presStyleIdx="2" presStyleCnt="4"/>
      <dgm:spPr/>
    </dgm:pt>
    <dgm:pt modelId="{E5A0158E-EE5D-4310-B188-A7E395EAC13C}" type="pres">
      <dgm:prSet presAssocID="{B0320D1C-605E-421A-ADA5-DDA6FB6BDBEB}" presName="vertSpace2b" presStyleCnt="0"/>
      <dgm:spPr/>
    </dgm:pt>
    <dgm:pt modelId="{4168B1C3-E332-452B-8C27-72AEE94A335A}" type="pres">
      <dgm:prSet presAssocID="{2D9B260C-7F05-4E49-AA7D-B20343EA0784}" presName="horz2" presStyleCnt="0"/>
      <dgm:spPr/>
    </dgm:pt>
    <dgm:pt modelId="{BF78C109-5028-42A6-A6CB-EF0CF3FAC979}" type="pres">
      <dgm:prSet presAssocID="{2D9B260C-7F05-4E49-AA7D-B20343EA0784}" presName="horzSpace2" presStyleCnt="0"/>
      <dgm:spPr/>
    </dgm:pt>
    <dgm:pt modelId="{708DE424-3FE8-4202-89AE-B285C85DF5D2}" type="pres">
      <dgm:prSet presAssocID="{2D9B260C-7F05-4E49-AA7D-B20343EA0784}" presName="tx2" presStyleLbl="revTx" presStyleIdx="4" presStyleCnt="5"/>
      <dgm:spPr/>
      <dgm:t>
        <a:bodyPr/>
        <a:lstStyle/>
        <a:p>
          <a:endParaRPr lang="pl-PL"/>
        </a:p>
      </dgm:t>
    </dgm:pt>
    <dgm:pt modelId="{E20529C1-9036-4FC4-AB67-824BEE169AA2}" type="pres">
      <dgm:prSet presAssocID="{2D9B260C-7F05-4E49-AA7D-B20343EA0784}" presName="vert2" presStyleCnt="0"/>
      <dgm:spPr/>
    </dgm:pt>
    <dgm:pt modelId="{8D3AADB8-28A9-43F6-B1B4-488568D12320}" type="pres">
      <dgm:prSet presAssocID="{2D9B260C-7F05-4E49-AA7D-B20343EA0784}" presName="thinLine2b" presStyleLbl="callout" presStyleIdx="3" presStyleCnt="4"/>
      <dgm:spPr/>
    </dgm:pt>
    <dgm:pt modelId="{6862CB01-3518-4633-8758-477D77C863FD}" type="pres">
      <dgm:prSet presAssocID="{2D9B260C-7F05-4E49-AA7D-B20343EA0784}" presName="vertSpace2b" presStyleCnt="0"/>
      <dgm:spPr/>
    </dgm:pt>
  </dgm:ptLst>
  <dgm:cxnLst>
    <dgm:cxn modelId="{574D67D4-9661-43B4-846C-7FCE432F2CD2}" type="presOf" srcId="{A5CD84C2-685C-44F0-8F1B-DA2EC17610A7}" destId="{87E26920-5AB3-4765-8B35-819F9C952476}" srcOrd="0" destOrd="0" presId="urn:microsoft.com/office/officeart/2008/layout/LinedList"/>
    <dgm:cxn modelId="{C85C42E3-68D2-4677-A138-A1F011D1CA99}" type="presOf" srcId="{288ED965-0570-46D6-A0F1-38D4E20B0D76}" destId="{0DCB80E2-134F-44CC-88C4-877AA737ACF4}" srcOrd="0" destOrd="0" presId="urn:microsoft.com/office/officeart/2008/layout/LinedList"/>
    <dgm:cxn modelId="{0CDC6AF5-0D86-4054-A22B-1028716E7DE6}" srcId="{288ED965-0570-46D6-A0F1-38D4E20B0D76}" destId="{00E9668D-65E2-473E-AB5C-2AFED73F0A1B}" srcOrd="0" destOrd="0" parTransId="{304CBBD3-F6AF-458F-8408-A22661F7A328}" sibTransId="{6F81552D-3E72-4B9E-AA8A-A5F1C34C3B2A}"/>
    <dgm:cxn modelId="{450C5F71-0A82-4C70-9DA7-7C0A484F4342}" type="presOf" srcId="{7A56CAD4-5E39-4905-BA24-5E2FC6B33F91}" destId="{A7DDE7C7-7F61-4EB8-8D88-FF0D1CA06976}" srcOrd="0" destOrd="0" presId="urn:microsoft.com/office/officeart/2008/layout/LinedList"/>
    <dgm:cxn modelId="{1CB28B83-23F1-49A3-80F1-BDE94860E0B4}" srcId="{288ED965-0570-46D6-A0F1-38D4E20B0D76}" destId="{B0320D1C-605E-421A-ADA5-DDA6FB6BDBEB}" srcOrd="2" destOrd="0" parTransId="{7F984F7E-BCAA-491A-9EBC-0A846CFD7565}" sibTransId="{7A400D57-3D42-4D29-A97C-B6C9A95D0621}"/>
    <dgm:cxn modelId="{B197ED53-BB72-4FB7-BB3A-5F2EF4A9E012}" type="presOf" srcId="{B0320D1C-605E-421A-ADA5-DDA6FB6BDBEB}" destId="{6F54E4EE-F2A9-437E-8F0D-5DC46BDCA586}" srcOrd="0" destOrd="0" presId="urn:microsoft.com/office/officeart/2008/layout/LinedList"/>
    <dgm:cxn modelId="{C8A5CB0D-88D4-4FA8-B4BE-3BA8C6A6B7F3}" srcId="{288ED965-0570-46D6-A0F1-38D4E20B0D76}" destId="{2D9B260C-7F05-4E49-AA7D-B20343EA0784}" srcOrd="3" destOrd="0" parTransId="{7352563B-DAE6-45FD-834B-365D118E83D1}" sibTransId="{587034F4-DE8D-43DE-B496-558949697D9E}"/>
    <dgm:cxn modelId="{24230F1C-AE24-4BD9-B548-844E9C1685F0}" type="presOf" srcId="{2D9B260C-7F05-4E49-AA7D-B20343EA0784}" destId="{708DE424-3FE8-4202-89AE-B285C85DF5D2}" srcOrd="0" destOrd="0" presId="urn:microsoft.com/office/officeart/2008/layout/LinedList"/>
    <dgm:cxn modelId="{3E5BE54A-1B2F-4149-81F8-17F5372EE1BC}" srcId="{288ED965-0570-46D6-A0F1-38D4E20B0D76}" destId="{A5CD84C2-685C-44F0-8F1B-DA2EC17610A7}" srcOrd="1" destOrd="0" parTransId="{ACEF1CAC-FFFF-4BA1-B723-915A158EAAEE}" sibTransId="{AF982BEE-CFD6-4CEF-B8B4-9B5491D77413}"/>
    <dgm:cxn modelId="{A02985FA-DA0B-4460-9E18-5F348B715FA4}" type="presOf" srcId="{00E9668D-65E2-473E-AB5C-2AFED73F0A1B}" destId="{8879EA7C-CB57-4791-A778-CDB029BBAAE5}" srcOrd="0" destOrd="0" presId="urn:microsoft.com/office/officeart/2008/layout/LinedList"/>
    <dgm:cxn modelId="{E755C231-DF49-493D-AE43-3153951E1E93}" srcId="{7A56CAD4-5E39-4905-BA24-5E2FC6B33F91}" destId="{288ED965-0570-46D6-A0F1-38D4E20B0D76}" srcOrd="0" destOrd="0" parTransId="{396548AE-6318-4C41-B8B9-AB42897F97C8}" sibTransId="{F4EDDE2B-2B97-4FC3-8F52-F6FFCED35B52}"/>
    <dgm:cxn modelId="{170386E2-B400-46FE-B92D-FC981D40A048}" type="presParOf" srcId="{A7DDE7C7-7F61-4EB8-8D88-FF0D1CA06976}" destId="{164F01CC-D82E-45F8-AAFD-95E75C132ADA}" srcOrd="0" destOrd="0" presId="urn:microsoft.com/office/officeart/2008/layout/LinedList"/>
    <dgm:cxn modelId="{F6FA9FAC-60CD-460E-9D54-33A7DCAE4D3C}" type="presParOf" srcId="{A7DDE7C7-7F61-4EB8-8D88-FF0D1CA06976}" destId="{E46E8DC1-7A2D-4C98-AC80-F3ED55AEC30F}" srcOrd="1" destOrd="0" presId="urn:microsoft.com/office/officeart/2008/layout/LinedList"/>
    <dgm:cxn modelId="{20A84E97-780F-4F47-8E01-1A9F47E377EC}" type="presParOf" srcId="{E46E8DC1-7A2D-4C98-AC80-F3ED55AEC30F}" destId="{0DCB80E2-134F-44CC-88C4-877AA737ACF4}" srcOrd="0" destOrd="0" presId="urn:microsoft.com/office/officeart/2008/layout/LinedList"/>
    <dgm:cxn modelId="{59E6646E-520F-4602-B0C4-6B627EABE703}" type="presParOf" srcId="{E46E8DC1-7A2D-4C98-AC80-F3ED55AEC30F}" destId="{66B0CC54-1C3E-4119-AE37-43DD0844F054}" srcOrd="1" destOrd="0" presId="urn:microsoft.com/office/officeart/2008/layout/LinedList"/>
    <dgm:cxn modelId="{A5DD15BD-EA16-4CB2-A567-594E51DE38ED}" type="presParOf" srcId="{66B0CC54-1C3E-4119-AE37-43DD0844F054}" destId="{F7C09CC2-6A36-4DFD-916B-0725458A5D4C}" srcOrd="0" destOrd="0" presId="urn:microsoft.com/office/officeart/2008/layout/LinedList"/>
    <dgm:cxn modelId="{A38B642C-5E12-4B1E-B697-C6EAC2F86E8B}" type="presParOf" srcId="{66B0CC54-1C3E-4119-AE37-43DD0844F054}" destId="{DFB81DF0-AFB5-4D9E-8368-D1CF723B41D9}" srcOrd="1" destOrd="0" presId="urn:microsoft.com/office/officeart/2008/layout/LinedList"/>
    <dgm:cxn modelId="{6AAD793A-61F8-470E-B453-73EAD9E786C0}" type="presParOf" srcId="{DFB81DF0-AFB5-4D9E-8368-D1CF723B41D9}" destId="{078D52FB-E535-46A8-B1C6-91A75D7BD8C1}" srcOrd="0" destOrd="0" presId="urn:microsoft.com/office/officeart/2008/layout/LinedList"/>
    <dgm:cxn modelId="{3D211538-D9AF-4CE1-A236-173279E386A7}" type="presParOf" srcId="{DFB81DF0-AFB5-4D9E-8368-D1CF723B41D9}" destId="{8879EA7C-CB57-4791-A778-CDB029BBAAE5}" srcOrd="1" destOrd="0" presId="urn:microsoft.com/office/officeart/2008/layout/LinedList"/>
    <dgm:cxn modelId="{2AEA4332-A36E-4D89-9966-77EDC2144357}" type="presParOf" srcId="{DFB81DF0-AFB5-4D9E-8368-D1CF723B41D9}" destId="{54AA9891-D84E-429C-AFBD-CC0750B787B7}" srcOrd="2" destOrd="0" presId="urn:microsoft.com/office/officeart/2008/layout/LinedList"/>
    <dgm:cxn modelId="{84F304C1-772A-4FD6-B237-6419BA7B4A72}" type="presParOf" srcId="{66B0CC54-1C3E-4119-AE37-43DD0844F054}" destId="{D872434A-04D5-4E8D-9FC8-0BD2011E66A8}" srcOrd="2" destOrd="0" presId="urn:microsoft.com/office/officeart/2008/layout/LinedList"/>
    <dgm:cxn modelId="{1029201A-5DDF-42F3-91E4-86A995563F7B}" type="presParOf" srcId="{66B0CC54-1C3E-4119-AE37-43DD0844F054}" destId="{B8054CB2-F356-4557-8335-53223EBFBEFE}" srcOrd="3" destOrd="0" presId="urn:microsoft.com/office/officeart/2008/layout/LinedList"/>
    <dgm:cxn modelId="{97599B17-9BFA-4E61-872B-1939168B3866}" type="presParOf" srcId="{66B0CC54-1C3E-4119-AE37-43DD0844F054}" destId="{E7DDF861-ED1C-47B0-BFF1-8AF94F172B3F}" srcOrd="4" destOrd="0" presId="urn:microsoft.com/office/officeart/2008/layout/LinedList"/>
    <dgm:cxn modelId="{06D888FF-3EAE-4A4F-904C-DA5E2BEECE5E}" type="presParOf" srcId="{E7DDF861-ED1C-47B0-BFF1-8AF94F172B3F}" destId="{25427D5A-5068-4C64-85D6-F192A13C9FF7}" srcOrd="0" destOrd="0" presId="urn:microsoft.com/office/officeart/2008/layout/LinedList"/>
    <dgm:cxn modelId="{5B1EEF78-E6FA-44B0-87BD-FB79CEACC9B4}" type="presParOf" srcId="{E7DDF861-ED1C-47B0-BFF1-8AF94F172B3F}" destId="{87E26920-5AB3-4765-8B35-819F9C952476}" srcOrd="1" destOrd="0" presId="urn:microsoft.com/office/officeart/2008/layout/LinedList"/>
    <dgm:cxn modelId="{73A16F57-F286-4920-BDDA-50B3EDFC127D}" type="presParOf" srcId="{E7DDF861-ED1C-47B0-BFF1-8AF94F172B3F}" destId="{8BE45A88-35BB-4F73-AC4A-37E4405C0E09}" srcOrd="2" destOrd="0" presId="urn:microsoft.com/office/officeart/2008/layout/LinedList"/>
    <dgm:cxn modelId="{4B700355-DE72-470C-827E-50753B35AFE4}" type="presParOf" srcId="{66B0CC54-1C3E-4119-AE37-43DD0844F054}" destId="{434463A5-970A-4EC2-9AA3-780CF1CD5023}" srcOrd="5" destOrd="0" presId="urn:microsoft.com/office/officeart/2008/layout/LinedList"/>
    <dgm:cxn modelId="{73B592F2-C5B3-4B36-8360-C869B2EF5F3F}" type="presParOf" srcId="{66B0CC54-1C3E-4119-AE37-43DD0844F054}" destId="{86BF5EA1-FD51-4C48-9D0A-41C622204B9D}" srcOrd="6" destOrd="0" presId="urn:microsoft.com/office/officeart/2008/layout/LinedList"/>
    <dgm:cxn modelId="{2A11FCBA-2147-4F34-BD2D-7A33FDED8ADD}" type="presParOf" srcId="{66B0CC54-1C3E-4119-AE37-43DD0844F054}" destId="{9E6C849E-C621-4EBE-AE86-E729AE63960B}" srcOrd="7" destOrd="0" presId="urn:microsoft.com/office/officeart/2008/layout/LinedList"/>
    <dgm:cxn modelId="{5376886C-0BD1-4E95-8042-6F9AB5B9B2C7}" type="presParOf" srcId="{9E6C849E-C621-4EBE-AE86-E729AE63960B}" destId="{7282D29F-04D3-4BDE-96A7-5058F1B660DB}" srcOrd="0" destOrd="0" presId="urn:microsoft.com/office/officeart/2008/layout/LinedList"/>
    <dgm:cxn modelId="{1C719A19-23F8-415F-8BD3-0F309AD93A53}" type="presParOf" srcId="{9E6C849E-C621-4EBE-AE86-E729AE63960B}" destId="{6F54E4EE-F2A9-437E-8F0D-5DC46BDCA586}" srcOrd="1" destOrd="0" presId="urn:microsoft.com/office/officeart/2008/layout/LinedList"/>
    <dgm:cxn modelId="{B22F8BE6-B0BE-4860-AEDF-6D1982BFD571}" type="presParOf" srcId="{9E6C849E-C621-4EBE-AE86-E729AE63960B}" destId="{C3195A1A-BD85-4E59-88D6-BE22DBB631F2}" srcOrd="2" destOrd="0" presId="urn:microsoft.com/office/officeart/2008/layout/LinedList"/>
    <dgm:cxn modelId="{2EC3DC91-6738-437B-85CD-DB4BE47E0113}" type="presParOf" srcId="{66B0CC54-1C3E-4119-AE37-43DD0844F054}" destId="{FC1905A1-8A4E-4F8D-BE8D-289E624A552F}" srcOrd="8" destOrd="0" presId="urn:microsoft.com/office/officeart/2008/layout/LinedList"/>
    <dgm:cxn modelId="{E4FBE181-892C-4A0A-A865-8B7B3237EDA7}" type="presParOf" srcId="{66B0CC54-1C3E-4119-AE37-43DD0844F054}" destId="{E5A0158E-EE5D-4310-B188-A7E395EAC13C}" srcOrd="9" destOrd="0" presId="urn:microsoft.com/office/officeart/2008/layout/LinedList"/>
    <dgm:cxn modelId="{029E54C2-1990-42CE-8A53-7A897F42F3DD}" type="presParOf" srcId="{66B0CC54-1C3E-4119-AE37-43DD0844F054}" destId="{4168B1C3-E332-452B-8C27-72AEE94A335A}" srcOrd="10" destOrd="0" presId="urn:microsoft.com/office/officeart/2008/layout/LinedList"/>
    <dgm:cxn modelId="{3A0625D0-5445-4FA5-82E7-34384E4019A8}" type="presParOf" srcId="{4168B1C3-E332-452B-8C27-72AEE94A335A}" destId="{BF78C109-5028-42A6-A6CB-EF0CF3FAC979}" srcOrd="0" destOrd="0" presId="urn:microsoft.com/office/officeart/2008/layout/LinedList"/>
    <dgm:cxn modelId="{21784AFF-EA0E-438B-BEAA-5F702FEC25B5}" type="presParOf" srcId="{4168B1C3-E332-452B-8C27-72AEE94A335A}" destId="{708DE424-3FE8-4202-89AE-B285C85DF5D2}" srcOrd="1" destOrd="0" presId="urn:microsoft.com/office/officeart/2008/layout/LinedList"/>
    <dgm:cxn modelId="{1DA905DB-F69D-44AE-A3A3-1CE380CF94EA}" type="presParOf" srcId="{4168B1C3-E332-452B-8C27-72AEE94A335A}" destId="{E20529C1-9036-4FC4-AB67-824BEE169AA2}" srcOrd="2" destOrd="0" presId="urn:microsoft.com/office/officeart/2008/layout/LinedList"/>
    <dgm:cxn modelId="{F88BF4B3-7AC4-4570-94D1-CAA9342E0F08}" type="presParOf" srcId="{66B0CC54-1C3E-4119-AE37-43DD0844F054}" destId="{8D3AADB8-28A9-43F6-B1B4-488568D12320}" srcOrd="11" destOrd="0" presId="urn:microsoft.com/office/officeart/2008/layout/LinedList"/>
    <dgm:cxn modelId="{943354CB-F207-4651-B9FD-E8A250CABA7F}" type="presParOf" srcId="{66B0CC54-1C3E-4119-AE37-43DD0844F054}" destId="{6862CB01-3518-4633-8758-477D77C863FD}" srcOrd="12" destOrd="0" presId="urn:microsoft.com/office/officeart/2008/layout/Lin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A56CAD4-5E39-4905-BA24-5E2FC6B33F9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pl-PL"/>
        </a:p>
      </dgm:t>
    </dgm:pt>
    <dgm:pt modelId="{288ED965-0570-46D6-A0F1-38D4E20B0D76}">
      <dgm:prSet phldrT="[Tekst]" custT="1"/>
      <dgm:spPr>
        <a:solidFill>
          <a:schemeClr val="accent2"/>
        </a:solidFill>
      </dgm:spPr>
      <dgm:t>
        <a:bodyPr/>
        <a:lstStyle/>
        <a:p>
          <a:pPr algn="l"/>
          <a:r>
            <a:rPr lang="pl-PL" sz="2400" b="1" dirty="0" smtClean="0"/>
            <a:t>Realizacja procesu indywidualizacji pracy z uczniem ze specjalnymi potrzebami rozwojowymi i edukacyjnymi oraz uczniem zdolnym, a także wsparcie ucznia młodszego poprzez: </a:t>
          </a:r>
          <a:endParaRPr lang="pl-PL" sz="2400" dirty="0"/>
        </a:p>
      </dgm:t>
    </dgm:pt>
    <dgm:pt modelId="{396548AE-6318-4C41-B8B9-AB42897F97C8}" type="parTrans" cxnId="{E755C231-DF49-493D-AE43-3153951E1E93}">
      <dgm:prSet/>
      <dgm:spPr/>
      <dgm:t>
        <a:bodyPr/>
        <a:lstStyle/>
        <a:p>
          <a:endParaRPr lang="pl-PL"/>
        </a:p>
      </dgm:t>
    </dgm:pt>
    <dgm:pt modelId="{F4EDDE2B-2B97-4FC3-8F52-F6FFCED35B52}" type="sibTrans" cxnId="{E755C231-DF49-493D-AE43-3153951E1E93}">
      <dgm:prSet/>
      <dgm:spPr/>
      <dgm:t>
        <a:bodyPr/>
        <a:lstStyle/>
        <a:p>
          <a:endParaRPr lang="pl-PL"/>
        </a:p>
      </dgm:t>
    </dgm:pt>
    <dgm:pt modelId="{00E9668D-65E2-473E-AB5C-2AFED73F0A1B}">
      <dgm:prSet phldrT="[Tekst]"/>
      <dgm:spPr>
        <a:solidFill>
          <a:schemeClr val="accent2">
            <a:lumMod val="20000"/>
            <a:lumOff val="80000"/>
          </a:schemeClr>
        </a:solidFill>
      </dgm:spPr>
      <dgm:t>
        <a:bodyPr/>
        <a:lstStyle/>
        <a:p>
          <a:pPr algn="just"/>
          <a:r>
            <a:rPr lang="pl-PL" b="1" dirty="0" smtClean="0"/>
            <a:t>a) doposażenie szkół lub placówek systemu oświaty w pomoce dydaktyczne oraz specjalistyczny sprzęt do rozpoznawania potrzeb rozwojowych, edukacyjnych i możliwości psychofizycznych oraz wspomagania rozwoju i prowadzenia terapii uczniów ze specjalnymi potrzebami edukacyjnymi oraz uczniów młodszych</a:t>
          </a:r>
          <a:endParaRPr lang="pl-PL" b="1" dirty="0"/>
        </a:p>
      </dgm:t>
    </dgm:pt>
    <dgm:pt modelId="{304CBBD3-F6AF-458F-8408-A22661F7A328}" type="parTrans" cxnId="{0CDC6AF5-0D86-4054-A22B-1028716E7DE6}">
      <dgm:prSet/>
      <dgm:spPr/>
      <dgm:t>
        <a:bodyPr/>
        <a:lstStyle/>
        <a:p>
          <a:endParaRPr lang="pl-PL"/>
        </a:p>
      </dgm:t>
    </dgm:pt>
    <dgm:pt modelId="{6F81552D-3E72-4B9E-AA8A-A5F1C34C3B2A}" type="sibTrans" cxnId="{0CDC6AF5-0D86-4054-A22B-1028716E7DE6}">
      <dgm:prSet/>
      <dgm:spPr/>
      <dgm:t>
        <a:bodyPr/>
        <a:lstStyle/>
        <a:p>
          <a:endParaRPr lang="pl-PL"/>
        </a:p>
      </dgm:t>
    </dgm:pt>
    <dgm:pt modelId="{A5CD84C2-685C-44F0-8F1B-DA2EC17610A7}">
      <dgm:prSet phldrT="[Tekst]"/>
      <dgm:spPr>
        <a:solidFill>
          <a:schemeClr val="accent2">
            <a:lumMod val="20000"/>
            <a:lumOff val="80000"/>
          </a:schemeClr>
        </a:solidFill>
      </dgm:spPr>
      <dgm:t>
        <a:bodyPr/>
        <a:lstStyle/>
        <a:p>
          <a:pPr algn="just"/>
          <a:r>
            <a:rPr lang="pl-PL" b="1" dirty="0" smtClean="0"/>
            <a:t>b) wsparcie uczniów ze specjalnymi potrzebami rozwojowymi i edukacyjnymi oraz uczniów młodszych w ramach zajęć specjalistycznych, dydaktyczno-wyrównawczych, warsztatów</a:t>
          </a:r>
          <a:r>
            <a:rPr lang="pl-PL" b="1" smtClean="0"/>
            <a:t>, porad</a:t>
          </a:r>
          <a:endParaRPr lang="pl-PL" b="1" dirty="0"/>
        </a:p>
      </dgm:t>
    </dgm:pt>
    <dgm:pt modelId="{ACEF1CAC-FFFF-4BA1-B723-915A158EAAEE}" type="parTrans" cxnId="{3E5BE54A-1B2F-4149-81F8-17F5372EE1BC}">
      <dgm:prSet/>
      <dgm:spPr/>
      <dgm:t>
        <a:bodyPr/>
        <a:lstStyle/>
        <a:p>
          <a:endParaRPr lang="pl-PL"/>
        </a:p>
      </dgm:t>
    </dgm:pt>
    <dgm:pt modelId="{AF982BEE-CFD6-4CEF-B8B4-9B5491D77413}" type="sibTrans" cxnId="{3E5BE54A-1B2F-4149-81F8-17F5372EE1BC}">
      <dgm:prSet/>
      <dgm:spPr/>
      <dgm:t>
        <a:bodyPr/>
        <a:lstStyle/>
        <a:p>
          <a:endParaRPr lang="pl-PL"/>
        </a:p>
      </dgm:t>
    </dgm:pt>
    <dgm:pt modelId="{B0320D1C-605E-421A-ADA5-DDA6FB6BDBEB}">
      <dgm:prSet phldrT="[Tekst]"/>
      <dgm:spPr>
        <a:solidFill>
          <a:schemeClr val="accent2">
            <a:lumMod val="20000"/>
            <a:lumOff val="80000"/>
          </a:schemeClr>
        </a:solidFill>
      </dgm:spPr>
      <dgm:t>
        <a:bodyPr/>
        <a:lstStyle/>
        <a:p>
          <a:pPr algn="just"/>
          <a:r>
            <a:rPr lang="pl-PL" b="1" dirty="0" smtClean="0"/>
            <a:t>c) wsparcie uczniów zdolnych w celu kształtowania i rozwijania ich kompetencji kluczowych niezbędnych na rynku pracy (matematyczno-przyrodniczych, TIK, językowych) oraz postaw/umiejętności (kreatywności, innowacyjności oraz pracy zespołowej).</a:t>
          </a:r>
          <a:endParaRPr lang="pl-PL" b="1" dirty="0"/>
        </a:p>
      </dgm:t>
    </dgm:pt>
    <dgm:pt modelId="{7F984F7E-BCAA-491A-9EBC-0A846CFD7565}" type="parTrans" cxnId="{1CB28B83-23F1-49A3-80F1-BDE94860E0B4}">
      <dgm:prSet/>
      <dgm:spPr/>
      <dgm:t>
        <a:bodyPr/>
        <a:lstStyle/>
        <a:p>
          <a:endParaRPr lang="pl-PL"/>
        </a:p>
      </dgm:t>
    </dgm:pt>
    <dgm:pt modelId="{7A400D57-3D42-4D29-A97C-B6C9A95D0621}" type="sibTrans" cxnId="{1CB28B83-23F1-49A3-80F1-BDE94860E0B4}">
      <dgm:prSet/>
      <dgm:spPr/>
      <dgm:t>
        <a:bodyPr/>
        <a:lstStyle/>
        <a:p>
          <a:endParaRPr lang="pl-PL"/>
        </a:p>
      </dgm:t>
    </dgm:pt>
    <dgm:pt modelId="{3C8FAE1F-D1F5-4655-890B-619C84FB35F9}">
      <dgm:prSet/>
      <dgm:spPr/>
      <dgm:t>
        <a:bodyPr/>
        <a:lstStyle/>
        <a:p>
          <a:endParaRPr lang="pl-PL" dirty="0"/>
        </a:p>
      </dgm:t>
    </dgm:pt>
    <dgm:pt modelId="{3A49128A-E573-4B19-960F-EA56F7090F07}" type="sibTrans" cxnId="{EC00CA1D-56E2-48E7-A61B-2706FD0E45E4}">
      <dgm:prSet/>
      <dgm:spPr/>
      <dgm:t>
        <a:bodyPr/>
        <a:lstStyle/>
        <a:p>
          <a:endParaRPr lang="pl-PL"/>
        </a:p>
      </dgm:t>
    </dgm:pt>
    <dgm:pt modelId="{2598F231-5A69-44BF-BA4B-5E79551657CB}" type="parTrans" cxnId="{EC00CA1D-56E2-48E7-A61B-2706FD0E45E4}">
      <dgm:prSet/>
      <dgm:spPr/>
      <dgm:t>
        <a:bodyPr/>
        <a:lstStyle/>
        <a:p>
          <a:endParaRPr lang="pl-PL"/>
        </a:p>
      </dgm:t>
    </dgm:pt>
    <dgm:pt modelId="{A7DDE7C7-7F61-4EB8-8D88-FF0D1CA06976}" type="pres">
      <dgm:prSet presAssocID="{7A56CAD4-5E39-4905-BA24-5E2FC6B33F91}" presName="vert0" presStyleCnt="0">
        <dgm:presLayoutVars>
          <dgm:dir/>
          <dgm:animOne val="branch"/>
          <dgm:animLvl val="lvl"/>
        </dgm:presLayoutVars>
      </dgm:prSet>
      <dgm:spPr/>
      <dgm:t>
        <a:bodyPr/>
        <a:lstStyle/>
        <a:p>
          <a:endParaRPr lang="pl-PL"/>
        </a:p>
      </dgm:t>
    </dgm:pt>
    <dgm:pt modelId="{164F01CC-D82E-45F8-AAFD-95E75C132ADA}" type="pres">
      <dgm:prSet presAssocID="{288ED965-0570-46D6-A0F1-38D4E20B0D76}" presName="thickLine" presStyleLbl="alignNode1" presStyleIdx="0" presStyleCnt="1"/>
      <dgm:spPr/>
    </dgm:pt>
    <dgm:pt modelId="{E46E8DC1-7A2D-4C98-AC80-F3ED55AEC30F}" type="pres">
      <dgm:prSet presAssocID="{288ED965-0570-46D6-A0F1-38D4E20B0D76}" presName="horz1" presStyleCnt="0"/>
      <dgm:spPr/>
    </dgm:pt>
    <dgm:pt modelId="{0DCB80E2-134F-44CC-88C4-877AA737ACF4}" type="pres">
      <dgm:prSet presAssocID="{288ED965-0570-46D6-A0F1-38D4E20B0D76}" presName="tx1" presStyleLbl="revTx" presStyleIdx="0" presStyleCnt="5" custScaleX="183329"/>
      <dgm:spPr/>
      <dgm:t>
        <a:bodyPr/>
        <a:lstStyle/>
        <a:p>
          <a:endParaRPr lang="pl-PL"/>
        </a:p>
      </dgm:t>
    </dgm:pt>
    <dgm:pt modelId="{66B0CC54-1C3E-4119-AE37-43DD0844F054}" type="pres">
      <dgm:prSet presAssocID="{288ED965-0570-46D6-A0F1-38D4E20B0D76}" presName="vert1" presStyleCnt="0"/>
      <dgm:spPr/>
    </dgm:pt>
    <dgm:pt modelId="{F7C09CC2-6A36-4DFD-916B-0725458A5D4C}" type="pres">
      <dgm:prSet presAssocID="{00E9668D-65E2-473E-AB5C-2AFED73F0A1B}" presName="vertSpace2a" presStyleCnt="0"/>
      <dgm:spPr/>
    </dgm:pt>
    <dgm:pt modelId="{DFB81DF0-AFB5-4D9E-8368-D1CF723B41D9}" type="pres">
      <dgm:prSet presAssocID="{00E9668D-65E2-473E-AB5C-2AFED73F0A1B}" presName="horz2" presStyleCnt="0"/>
      <dgm:spPr/>
    </dgm:pt>
    <dgm:pt modelId="{078D52FB-E535-46A8-B1C6-91A75D7BD8C1}" type="pres">
      <dgm:prSet presAssocID="{00E9668D-65E2-473E-AB5C-2AFED73F0A1B}" presName="horzSpace2" presStyleCnt="0"/>
      <dgm:spPr/>
    </dgm:pt>
    <dgm:pt modelId="{8879EA7C-CB57-4791-A778-CDB029BBAAE5}" type="pres">
      <dgm:prSet presAssocID="{00E9668D-65E2-473E-AB5C-2AFED73F0A1B}" presName="tx2" presStyleLbl="revTx" presStyleIdx="1" presStyleCnt="5"/>
      <dgm:spPr/>
      <dgm:t>
        <a:bodyPr/>
        <a:lstStyle/>
        <a:p>
          <a:endParaRPr lang="pl-PL"/>
        </a:p>
      </dgm:t>
    </dgm:pt>
    <dgm:pt modelId="{54AA9891-D84E-429C-AFBD-CC0750B787B7}" type="pres">
      <dgm:prSet presAssocID="{00E9668D-65E2-473E-AB5C-2AFED73F0A1B}" presName="vert2" presStyleCnt="0"/>
      <dgm:spPr/>
    </dgm:pt>
    <dgm:pt modelId="{D872434A-04D5-4E8D-9FC8-0BD2011E66A8}" type="pres">
      <dgm:prSet presAssocID="{00E9668D-65E2-473E-AB5C-2AFED73F0A1B}" presName="thinLine2b" presStyleLbl="callout" presStyleIdx="0" presStyleCnt="4"/>
      <dgm:spPr/>
    </dgm:pt>
    <dgm:pt modelId="{B8054CB2-F356-4557-8335-53223EBFBEFE}" type="pres">
      <dgm:prSet presAssocID="{00E9668D-65E2-473E-AB5C-2AFED73F0A1B}" presName="vertSpace2b" presStyleCnt="0"/>
      <dgm:spPr/>
    </dgm:pt>
    <dgm:pt modelId="{E7DDF861-ED1C-47B0-BFF1-8AF94F172B3F}" type="pres">
      <dgm:prSet presAssocID="{A5CD84C2-685C-44F0-8F1B-DA2EC17610A7}" presName="horz2" presStyleCnt="0"/>
      <dgm:spPr/>
    </dgm:pt>
    <dgm:pt modelId="{25427D5A-5068-4C64-85D6-F192A13C9FF7}" type="pres">
      <dgm:prSet presAssocID="{A5CD84C2-685C-44F0-8F1B-DA2EC17610A7}" presName="horzSpace2" presStyleCnt="0"/>
      <dgm:spPr/>
    </dgm:pt>
    <dgm:pt modelId="{87E26920-5AB3-4765-8B35-819F9C952476}" type="pres">
      <dgm:prSet presAssocID="{A5CD84C2-685C-44F0-8F1B-DA2EC17610A7}" presName="tx2" presStyleLbl="revTx" presStyleIdx="2" presStyleCnt="5" custLinFactNeighborX="122" custLinFactNeighborY="-12352"/>
      <dgm:spPr/>
      <dgm:t>
        <a:bodyPr/>
        <a:lstStyle/>
        <a:p>
          <a:endParaRPr lang="pl-PL"/>
        </a:p>
      </dgm:t>
    </dgm:pt>
    <dgm:pt modelId="{8BE45A88-35BB-4F73-AC4A-37E4405C0E09}" type="pres">
      <dgm:prSet presAssocID="{A5CD84C2-685C-44F0-8F1B-DA2EC17610A7}" presName="vert2" presStyleCnt="0"/>
      <dgm:spPr/>
    </dgm:pt>
    <dgm:pt modelId="{434463A5-970A-4EC2-9AA3-780CF1CD5023}" type="pres">
      <dgm:prSet presAssocID="{A5CD84C2-685C-44F0-8F1B-DA2EC17610A7}" presName="thinLine2b" presStyleLbl="callout" presStyleIdx="1" presStyleCnt="4"/>
      <dgm:spPr/>
    </dgm:pt>
    <dgm:pt modelId="{86BF5EA1-FD51-4C48-9D0A-41C622204B9D}" type="pres">
      <dgm:prSet presAssocID="{A5CD84C2-685C-44F0-8F1B-DA2EC17610A7}" presName="vertSpace2b" presStyleCnt="0"/>
      <dgm:spPr/>
    </dgm:pt>
    <dgm:pt modelId="{35A83BA3-21D5-4382-8993-6C5D0B5596D7}" type="pres">
      <dgm:prSet presAssocID="{3C8FAE1F-D1F5-4655-890B-619C84FB35F9}" presName="horz2" presStyleCnt="0"/>
      <dgm:spPr/>
    </dgm:pt>
    <dgm:pt modelId="{0ABDD937-373F-44C8-B115-50D850A18F58}" type="pres">
      <dgm:prSet presAssocID="{3C8FAE1F-D1F5-4655-890B-619C84FB35F9}" presName="horzSpace2" presStyleCnt="0"/>
      <dgm:spPr/>
    </dgm:pt>
    <dgm:pt modelId="{7D6BA0A7-7097-4744-8AF0-496C29D253EC}" type="pres">
      <dgm:prSet presAssocID="{3C8FAE1F-D1F5-4655-890B-619C84FB35F9}" presName="tx2" presStyleLbl="revTx" presStyleIdx="3" presStyleCnt="5" custFlipVert="0" custScaleY="4723"/>
      <dgm:spPr/>
      <dgm:t>
        <a:bodyPr/>
        <a:lstStyle/>
        <a:p>
          <a:endParaRPr lang="pl-PL"/>
        </a:p>
      </dgm:t>
    </dgm:pt>
    <dgm:pt modelId="{DAD2BAE0-CC24-482C-B81A-E03CAE715EB1}" type="pres">
      <dgm:prSet presAssocID="{3C8FAE1F-D1F5-4655-890B-619C84FB35F9}" presName="vert2" presStyleCnt="0"/>
      <dgm:spPr/>
    </dgm:pt>
    <dgm:pt modelId="{ACA0E1D8-E073-47F8-AF69-A8E64862DD6E}" type="pres">
      <dgm:prSet presAssocID="{3C8FAE1F-D1F5-4655-890B-619C84FB35F9}" presName="thinLine2b" presStyleLbl="callout" presStyleIdx="2" presStyleCnt="4"/>
      <dgm:spPr/>
    </dgm:pt>
    <dgm:pt modelId="{B437EF84-F7A0-46A4-8AAF-9898E294699C}" type="pres">
      <dgm:prSet presAssocID="{3C8FAE1F-D1F5-4655-890B-619C84FB35F9}" presName="vertSpace2b" presStyleCnt="0"/>
      <dgm:spPr/>
    </dgm:pt>
    <dgm:pt modelId="{9E6C849E-C621-4EBE-AE86-E729AE63960B}" type="pres">
      <dgm:prSet presAssocID="{B0320D1C-605E-421A-ADA5-DDA6FB6BDBEB}" presName="horz2" presStyleCnt="0"/>
      <dgm:spPr/>
    </dgm:pt>
    <dgm:pt modelId="{7282D29F-04D3-4BDE-96A7-5058F1B660DB}" type="pres">
      <dgm:prSet presAssocID="{B0320D1C-605E-421A-ADA5-DDA6FB6BDBEB}" presName="horzSpace2" presStyleCnt="0"/>
      <dgm:spPr/>
    </dgm:pt>
    <dgm:pt modelId="{6F54E4EE-F2A9-437E-8F0D-5DC46BDCA586}" type="pres">
      <dgm:prSet presAssocID="{B0320D1C-605E-421A-ADA5-DDA6FB6BDBEB}" presName="tx2" presStyleLbl="revTx" presStyleIdx="4" presStyleCnt="5" custLinFactNeighborX="122" custLinFactNeighborY="-48380"/>
      <dgm:spPr/>
      <dgm:t>
        <a:bodyPr/>
        <a:lstStyle/>
        <a:p>
          <a:endParaRPr lang="pl-PL"/>
        </a:p>
      </dgm:t>
    </dgm:pt>
    <dgm:pt modelId="{C3195A1A-BD85-4E59-88D6-BE22DBB631F2}" type="pres">
      <dgm:prSet presAssocID="{B0320D1C-605E-421A-ADA5-DDA6FB6BDBEB}" presName="vert2" presStyleCnt="0"/>
      <dgm:spPr/>
    </dgm:pt>
    <dgm:pt modelId="{FC1905A1-8A4E-4F8D-BE8D-289E624A552F}" type="pres">
      <dgm:prSet presAssocID="{B0320D1C-605E-421A-ADA5-DDA6FB6BDBEB}" presName="thinLine2b" presStyleLbl="callout" presStyleIdx="3" presStyleCnt="4"/>
      <dgm:spPr/>
    </dgm:pt>
    <dgm:pt modelId="{E5A0158E-EE5D-4310-B188-A7E395EAC13C}" type="pres">
      <dgm:prSet presAssocID="{B0320D1C-605E-421A-ADA5-DDA6FB6BDBEB}" presName="vertSpace2b" presStyleCnt="0"/>
      <dgm:spPr/>
    </dgm:pt>
  </dgm:ptLst>
  <dgm:cxnLst>
    <dgm:cxn modelId="{EC00CA1D-56E2-48E7-A61B-2706FD0E45E4}" srcId="{288ED965-0570-46D6-A0F1-38D4E20B0D76}" destId="{3C8FAE1F-D1F5-4655-890B-619C84FB35F9}" srcOrd="2" destOrd="0" parTransId="{2598F231-5A69-44BF-BA4B-5E79551657CB}" sibTransId="{3A49128A-E573-4B19-960F-EA56F7090F07}"/>
    <dgm:cxn modelId="{0CDC6AF5-0D86-4054-A22B-1028716E7DE6}" srcId="{288ED965-0570-46D6-A0F1-38D4E20B0D76}" destId="{00E9668D-65E2-473E-AB5C-2AFED73F0A1B}" srcOrd="0" destOrd="0" parTransId="{304CBBD3-F6AF-458F-8408-A22661F7A328}" sibTransId="{6F81552D-3E72-4B9E-AA8A-A5F1C34C3B2A}"/>
    <dgm:cxn modelId="{1CB28B83-23F1-49A3-80F1-BDE94860E0B4}" srcId="{288ED965-0570-46D6-A0F1-38D4E20B0D76}" destId="{B0320D1C-605E-421A-ADA5-DDA6FB6BDBEB}" srcOrd="3" destOrd="0" parTransId="{7F984F7E-BCAA-491A-9EBC-0A846CFD7565}" sibTransId="{7A400D57-3D42-4D29-A97C-B6C9A95D0621}"/>
    <dgm:cxn modelId="{5ABAB358-4A2D-4AA6-95FE-5433584290E1}" type="presOf" srcId="{7A56CAD4-5E39-4905-BA24-5E2FC6B33F91}" destId="{A7DDE7C7-7F61-4EB8-8D88-FF0D1CA06976}" srcOrd="0" destOrd="0" presId="urn:microsoft.com/office/officeart/2008/layout/LinedList"/>
    <dgm:cxn modelId="{00B67508-F318-470B-B1E2-DD116CD8776C}" type="presOf" srcId="{00E9668D-65E2-473E-AB5C-2AFED73F0A1B}" destId="{8879EA7C-CB57-4791-A778-CDB029BBAAE5}" srcOrd="0" destOrd="0" presId="urn:microsoft.com/office/officeart/2008/layout/LinedList"/>
    <dgm:cxn modelId="{35205935-2972-4744-9B5E-F10F8E362B1F}" type="presOf" srcId="{288ED965-0570-46D6-A0F1-38D4E20B0D76}" destId="{0DCB80E2-134F-44CC-88C4-877AA737ACF4}" srcOrd="0" destOrd="0" presId="urn:microsoft.com/office/officeart/2008/layout/LinedList"/>
    <dgm:cxn modelId="{3E5BE54A-1B2F-4149-81F8-17F5372EE1BC}" srcId="{288ED965-0570-46D6-A0F1-38D4E20B0D76}" destId="{A5CD84C2-685C-44F0-8F1B-DA2EC17610A7}" srcOrd="1" destOrd="0" parTransId="{ACEF1CAC-FFFF-4BA1-B723-915A158EAAEE}" sibTransId="{AF982BEE-CFD6-4CEF-B8B4-9B5491D77413}"/>
    <dgm:cxn modelId="{AA2F7603-010E-4DDA-A46E-A04D5B59B106}" type="presOf" srcId="{B0320D1C-605E-421A-ADA5-DDA6FB6BDBEB}" destId="{6F54E4EE-F2A9-437E-8F0D-5DC46BDCA586}" srcOrd="0" destOrd="0" presId="urn:microsoft.com/office/officeart/2008/layout/LinedList"/>
    <dgm:cxn modelId="{06872250-49E4-403B-929E-3CD591EC3629}" type="presOf" srcId="{A5CD84C2-685C-44F0-8F1B-DA2EC17610A7}" destId="{87E26920-5AB3-4765-8B35-819F9C952476}" srcOrd="0" destOrd="0" presId="urn:microsoft.com/office/officeart/2008/layout/LinedList"/>
    <dgm:cxn modelId="{8068B6A0-B0D7-49FF-BE9E-5F8A0F861ED4}" type="presOf" srcId="{3C8FAE1F-D1F5-4655-890B-619C84FB35F9}" destId="{7D6BA0A7-7097-4744-8AF0-496C29D253EC}" srcOrd="0" destOrd="0" presId="urn:microsoft.com/office/officeart/2008/layout/LinedList"/>
    <dgm:cxn modelId="{E755C231-DF49-493D-AE43-3153951E1E93}" srcId="{7A56CAD4-5E39-4905-BA24-5E2FC6B33F91}" destId="{288ED965-0570-46D6-A0F1-38D4E20B0D76}" srcOrd="0" destOrd="0" parTransId="{396548AE-6318-4C41-B8B9-AB42897F97C8}" sibTransId="{F4EDDE2B-2B97-4FC3-8F52-F6FFCED35B52}"/>
    <dgm:cxn modelId="{C3A46010-50E5-4704-A91F-A3F609700D4E}" type="presParOf" srcId="{A7DDE7C7-7F61-4EB8-8D88-FF0D1CA06976}" destId="{164F01CC-D82E-45F8-AAFD-95E75C132ADA}" srcOrd="0" destOrd="0" presId="urn:microsoft.com/office/officeart/2008/layout/LinedList"/>
    <dgm:cxn modelId="{AD01113E-F53C-432F-9E73-C469F2A295D5}" type="presParOf" srcId="{A7DDE7C7-7F61-4EB8-8D88-FF0D1CA06976}" destId="{E46E8DC1-7A2D-4C98-AC80-F3ED55AEC30F}" srcOrd="1" destOrd="0" presId="urn:microsoft.com/office/officeart/2008/layout/LinedList"/>
    <dgm:cxn modelId="{F1CA2A77-1282-414B-90BD-5799FB935A1E}" type="presParOf" srcId="{E46E8DC1-7A2D-4C98-AC80-F3ED55AEC30F}" destId="{0DCB80E2-134F-44CC-88C4-877AA737ACF4}" srcOrd="0" destOrd="0" presId="urn:microsoft.com/office/officeart/2008/layout/LinedList"/>
    <dgm:cxn modelId="{DDF55D26-ACB9-4448-84C6-7D317D795301}" type="presParOf" srcId="{E46E8DC1-7A2D-4C98-AC80-F3ED55AEC30F}" destId="{66B0CC54-1C3E-4119-AE37-43DD0844F054}" srcOrd="1" destOrd="0" presId="urn:microsoft.com/office/officeart/2008/layout/LinedList"/>
    <dgm:cxn modelId="{897813F4-8641-44B0-BAC7-36FBAC9F5D48}" type="presParOf" srcId="{66B0CC54-1C3E-4119-AE37-43DD0844F054}" destId="{F7C09CC2-6A36-4DFD-916B-0725458A5D4C}" srcOrd="0" destOrd="0" presId="urn:microsoft.com/office/officeart/2008/layout/LinedList"/>
    <dgm:cxn modelId="{E45D95C5-AA07-45E2-A892-3A79EFBE8491}" type="presParOf" srcId="{66B0CC54-1C3E-4119-AE37-43DD0844F054}" destId="{DFB81DF0-AFB5-4D9E-8368-D1CF723B41D9}" srcOrd="1" destOrd="0" presId="urn:microsoft.com/office/officeart/2008/layout/LinedList"/>
    <dgm:cxn modelId="{B373E590-49B2-44E4-B031-FE63B9F9A22B}" type="presParOf" srcId="{DFB81DF0-AFB5-4D9E-8368-D1CF723B41D9}" destId="{078D52FB-E535-46A8-B1C6-91A75D7BD8C1}" srcOrd="0" destOrd="0" presId="urn:microsoft.com/office/officeart/2008/layout/LinedList"/>
    <dgm:cxn modelId="{F37C94FC-A690-46EE-AC22-D3603BDECB9B}" type="presParOf" srcId="{DFB81DF0-AFB5-4D9E-8368-D1CF723B41D9}" destId="{8879EA7C-CB57-4791-A778-CDB029BBAAE5}" srcOrd="1" destOrd="0" presId="urn:microsoft.com/office/officeart/2008/layout/LinedList"/>
    <dgm:cxn modelId="{0743E1F5-3832-418C-8E3B-3A51391572EB}" type="presParOf" srcId="{DFB81DF0-AFB5-4D9E-8368-D1CF723B41D9}" destId="{54AA9891-D84E-429C-AFBD-CC0750B787B7}" srcOrd="2" destOrd="0" presId="urn:microsoft.com/office/officeart/2008/layout/LinedList"/>
    <dgm:cxn modelId="{FE03DF3E-83C4-4166-A5EA-C9643F17B8BC}" type="presParOf" srcId="{66B0CC54-1C3E-4119-AE37-43DD0844F054}" destId="{D872434A-04D5-4E8D-9FC8-0BD2011E66A8}" srcOrd="2" destOrd="0" presId="urn:microsoft.com/office/officeart/2008/layout/LinedList"/>
    <dgm:cxn modelId="{A0DB7842-1CC2-47C2-AD20-7016A47C8A6D}" type="presParOf" srcId="{66B0CC54-1C3E-4119-AE37-43DD0844F054}" destId="{B8054CB2-F356-4557-8335-53223EBFBEFE}" srcOrd="3" destOrd="0" presId="urn:microsoft.com/office/officeart/2008/layout/LinedList"/>
    <dgm:cxn modelId="{90B2FACB-662C-4664-828D-BA106E030BFC}" type="presParOf" srcId="{66B0CC54-1C3E-4119-AE37-43DD0844F054}" destId="{E7DDF861-ED1C-47B0-BFF1-8AF94F172B3F}" srcOrd="4" destOrd="0" presId="urn:microsoft.com/office/officeart/2008/layout/LinedList"/>
    <dgm:cxn modelId="{B0EACCA2-4C7C-45C0-B651-3D789B2DEC3D}" type="presParOf" srcId="{E7DDF861-ED1C-47B0-BFF1-8AF94F172B3F}" destId="{25427D5A-5068-4C64-85D6-F192A13C9FF7}" srcOrd="0" destOrd="0" presId="urn:microsoft.com/office/officeart/2008/layout/LinedList"/>
    <dgm:cxn modelId="{C0C42C19-A910-408D-85DF-38BB4DABBDC8}" type="presParOf" srcId="{E7DDF861-ED1C-47B0-BFF1-8AF94F172B3F}" destId="{87E26920-5AB3-4765-8B35-819F9C952476}" srcOrd="1" destOrd="0" presId="urn:microsoft.com/office/officeart/2008/layout/LinedList"/>
    <dgm:cxn modelId="{83402326-6016-46FD-B2FF-0D079B4EE61B}" type="presParOf" srcId="{E7DDF861-ED1C-47B0-BFF1-8AF94F172B3F}" destId="{8BE45A88-35BB-4F73-AC4A-37E4405C0E09}" srcOrd="2" destOrd="0" presId="urn:microsoft.com/office/officeart/2008/layout/LinedList"/>
    <dgm:cxn modelId="{8E6C18F8-B82E-47FC-9B09-B4CD220D74DD}" type="presParOf" srcId="{66B0CC54-1C3E-4119-AE37-43DD0844F054}" destId="{434463A5-970A-4EC2-9AA3-780CF1CD5023}" srcOrd="5" destOrd="0" presId="urn:microsoft.com/office/officeart/2008/layout/LinedList"/>
    <dgm:cxn modelId="{653218A4-DDEC-4A53-A753-5423CB00243D}" type="presParOf" srcId="{66B0CC54-1C3E-4119-AE37-43DD0844F054}" destId="{86BF5EA1-FD51-4C48-9D0A-41C622204B9D}" srcOrd="6" destOrd="0" presId="urn:microsoft.com/office/officeart/2008/layout/LinedList"/>
    <dgm:cxn modelId="{DB12804B-6F74-4C40-8C99-4E8760AF8431}" type="presParOf" srcId="{66B0CC54-1C3E-4119-AE37-43DD0844F054}" destId="{35A83BA3-21D5-4382-8993-6C5D0B5596D7}" srcOrd="7" destOrd="0" presId="urn:microsoft.com/office/officeart/2008/layout/LinedList"/>
    <dgm:cxn modelId="{E704112C-C583-417B-9127-CCEA227F4AC8}" type="presParOf" srcId="{35A83BA3-21D5-4382-8993-6C5D0B5596D7}" destId="{0ABDD937-373F-44C8-B115-50D850A18F58}" srcOrd="0" destOrd="0" presId="urn:microsoft.com/office/officeart/2008/layout/LinedList"/>
    <dgm:cxn modelId="{1527A648-AA81-464F-81EA-0BF695A95C36}" type="presParOf" srcId="{35A83BA3-21D5-4382-8993-6C5D0B5596D7}" destId="{7D6BA0A7-7097-4744-8AF0-496C29D253EC}" srcOrd="1" destOrd="0" presId="urn:microsoft.com/office/officeart/2008/layout/LinedList"/>
    <dgm:cxn modelId="{4EE80245-5062-4457-9EC0-86FA258E0765}" type="presParOf" srcId="{35A83BA3-21D5-4382-8993-6C5D0B5596D7}" destId="{DAD2BAE0-CC24-482C-B81A-E03CAE715EB1}" srcOrd="2" destOrd="0" presId="urn:microsoft.com/office/officeart/2008/layout/LinedList"/>
    <dgm:cxn modelId="{AE32BF66-49C3-4DD2-8A34-4869BF20F982}" type="presParOf" srcId="{66B0CC54-1C3E-4119-AE37-43DD0844F054}" destId="{ACA0E1D8-E073-47F8-AF69-A8E64862DD6E}" srcOrd="8" destOrd="0" presId="urn:microsoft.com/office/officeart/2008/layout/LinedList"/>
    <dgm:cxn modelId="{15743078-61DA-4D81-80B9-6192DBAAFA49}" type="presParOf" srcId="{66B0CC54-1C3E-4119-AE37-43DD0844F054}" destId="{B437EF84-F7A0-46A4-8AAF-9898E294699C}" srcOrd="9" destOrd="0" presId="urn:microsoft.com/office/officeart/2008/layout/LinedList"/>
    <dgm:cxn modelId="{CDACA221-067A-4BC2-8F73-CA670495B0FA}" type="presParOf" srcId="{66B0CC54-1C3E-4119-AE37-43DD0844F054}" destId="{9E6C849E-C621-4EBE-AE86-E729AE63960B}" srcOrd="10" destOrd="0" presId="urn:microsoft.com/office/officeart/2008/layout/LinedList"/>
    <dgm:cxn modelId="{563A4375-2E25-47CF-8DB8-F593DF2DB230}" type="presParOf" srcId="{9E6C849E-C621-4EBE-AE86-E729AE63960B}" destId="{7282D29F-04D3-4BDE-96A7-5058F1B660DB}" srcOrd="0" destOrd="0" presId="urn:microsoft.com/office/officeart/2008/layout/LinedList"/>
    <dgm:cxn modelId="{322751CC-2418-46D7-B976-BBA6999DF7F7}" type="presParOf" srcId="{9E6C849E-C621-4EBE-AE86-E729AE63960B}" destId="{6F54E4EE-F2A9-437E-8F0D-5DC46BDCA586}" srcOrd="1" destOrd="0" presId="urn:microsoft.com/office/officeart/2008/layout/LinedList"/>
    <dgm:cxn modelId="{C24486BF-7FB3-45F6-98A3-DE72C58DB862}" type="presParOf" srcId="{9E6C849E-C621-4EBE-AE86-E729AE63960B}" destId="{C3195A1A-BD85-4E59-88D6-BE22DBB631F2}" srcOrd="2" destOrd="0" presId="urn:microsoft.com/office/officeart/2008/layout/LinedList"/>
    <dgm:cxn modelId="{4AF2D5F7-157D-40B2-99B3-E81398E2E6ED}" type="presParOf" srcId="{66B0CC54-1C3E-4119-AE37-43DD0844F054}" destId="{FC1905A1-8A4E-4F8D-BE8D-289E624A552F}" srcOrd="11" destOrd="0" presId="urn:microsoft.com/office/officeart/2008/layout/LinedList"/>
    <dgm:cxn modelId="{B1C9D0D2-D8DC-4FF3-9DAB-82F9219B5642}" type="presParOf" srcId="{66B0CC54-1C3E-4119-AE37-43DD0844F054}" destId="{E5A0158E-EE5D-4310-B188-A7E395EAC13C}" srcOrd="12" destOrd="0" presId="urn:microsoft.com/office/officeart/2008/layout/Lin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A56CAD4-5E39-4905-BA24-5E2FC6B33F9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pl-PL"/>
        </a:p>
      </dgm:t>
    </dgm:pt>
    <dgm:pt modelId="{288ED965-0570-46D6-A0F1-38D4E20B0D76}">
      <dgm:prSet phldrT="[Tekst]" custT="1"/>
      <dgm:spPr>
        <a:solidFill>
          <a:schemeClr val="accent2"/>
        </a:solidFill>
      </dgm:spPr>
      <dgm:t>
        <a:bodyPr/>
        <a:lstStyle/>
        <a:p>
          <a:r>
            <a:rPr lang="pl-PL" sz="2400" b="1" dirty="0" smtClean="0"/>
            <a:t>Wsparcie uczniów zagrożonych przedwczesnym opuszczeniem systemu oświaty, w szczególności poprzez: </a:t>
          </a:r>
          <a:endParaRPr lang="pl-PL" sz="2400" dirty="0"/>
        </a:p>
      </dgm:t>
    </dgm:pt>
    <dgm:pt modelId="{396548AE-6318-4C41-B8B9-AB42897F97C8}" type="parTrans" cxnId="{E755C231-DF49-493D-AE43-3153951E1E93}">
      <dgm:prSet/>
      <dgm:spPr/>
      <dgm:t>
        <a:bodyPr/>
        <a:lstStyle/>
        <a:p>
          <a:endParaRPr lang="pl-PL"/>
        </a:p>
      </dgm:t>
    </dgm:pt>
    <dgm:pt modelId="{F4EDDE2B-2B97-4FC3-8F52-F6FFCED35B52}" type="sibTrans" cxnId="{E755C231-DF49-493D-AE43-3153951E1E93}">
      <dgm:prSet/>
      <dgm:spPr/>
      <dgm:t>
        <a:bodyPr/>
        <a:lstStyle/>
        <a:p>
          <a:endParaRPr lang="pl-PL"/>
        </a:p>
      </dgm:t>
    </dgm:pt>
    <dgm:pt modelId="{00E9668D-65E2-473E-AB5C-2AFED73F0A1B}">
      <dgm:prSet phldrT="[Tekst]"/>
      <dgm:spPr>
        <a:solidFill>
          <a:schemeClr val="accent2">
            <a:lumMod val="20000"/>
            <a:lumOff val="80000"/>
          </a:schemeClr>
        </a:solidFill>
      </dgm:spPr>
      <dgm:t>
        <a:bodyPr/>
        <a:lstStyle/>
        <a:p>
          <a:r>
            <a:rPr lang="pl-PL" b="1" dirty="0" smtClean="0"/>
            <a:t>a) Realizację indywidualnej ścieżki wsparcia </a:t>
          </a:r>
          <a:r>
            <a:rPr lang="pl-PL" b="1" dirty="0" err="1" smtClean="0"/>
            <a:t>pedagogiczno</a:t>
          </a:r>
          <a:r>
            <a:rPr lang="pl-PL" b="1" dirty="0" smtClean="0"/>
            <a:t> – psychologicznego opracowanej przez pedagoga i/lub psychologa we współpracy z wychowawcą i uczniem, wobec którego zidentyfikowano potrzebę wsparcia zindywidualizowanego</a:t>
          </a:r>
          <a:endParaRPr lang="pl-PL" b="1" dirty="0"/>
        </a:p>
      </dgm:t>
    </dgm:pt>
    <dgm:pt modelId="{304CBBD3-F6AF-458F-8408-A22661F7A328}" type="parTrans" cxnId="{0CDC6AF5-0D86-4054-A22B-1028716E7DE6}">
      <dgm:prSet/>
      <dgm:spPr/>
      <dgm:t>
        <a:bodyPr/>
        <a:lstStyle/>
        <a:p>
          <a:endParaRPr lang="pl-PL"/>
        </a:p>
      </dgm:t>
    </dgm:pt>
    <dgm:pt modelId="{6F81552D-3E72-4B9E-AA8A-A5F1C34C3B2A}" type="sibTrans" cxnId="{0CDC6AF5-0D86-4054-A22B-1028716E7DE6}">
      <dgm:prSet/>
      <dgm:spPr/>
      <dgm:t>
        <a:bodyPr/>
        <a:lstStyle/>
        <a:p>
          <a:endParaRPr lang="pl-PL"/>
        </a:p>
      </dgm:t>
    </dgm:pt>
    <dgm:pt modelId="{A5CD84C2-685C-44F0-8F1B-DA2EC17610A7}">
      <dgm:prSet phldrT="[Tekst]"/>
      <dgm:spPr>
        <a:solidFill>
          <a:schemeClr val="accent2">
            <a:lumMod val="20000"/>
            <a:lumOff val="80000"/>
          </a:schemeClr>
        </a:solidFill>
      </dgm:spPr>
      <dgm:t>
        <a:bodyPr/>
        <a:lstStyle/>
        <a:p>
          <a:r>
            <a:rPr lang="pl-PL" b="1" dirty="0" smtClean="0"/>
            <a:t>b) Organizację wsparcia dla uczniów z dysfunkcjami społecznymi w ramach świetlic szkolnych lub innych form, uwzględniających elementy wsparcia rówieśniczego (w tym coaching rówieśniczy)</a:t>
          </a:r>
          <a:endParaRPr lang="pl-PL" b="1" dirty="0"/>
        </a:p>
      </dgm:t>
    </dgm:pt>
    <dgm:pt modelId="{ACEF1CAC-FFFF-4BA1-B723-915A158EAAEE}" type="parTrans" cxnId="{3E5BE54A-1B2F-4149-81F8-17F5372EE1BC}">
      <dgm:prSet/>
      <dgm:spPr/>
      <dgm:t>
        <a:bodyPr/>
        <a:lstStyle/>
        <a:p>
          <a:endParaRPr lang="pl-PL"/>
        </a:p>
      </dgm:t>
    </dgm:pt>
    <dgm:pt modelId="{AF982BEE-CFD6-4CEF-B8B4-9B5491D77413}" type="sibTrans" cxnId="{3E5BE54A-1B2F-4149-81F8-17F5372EE1BC}">
      <dgm:prSet/>
      <dgm:spPr/>
      <dgm:t>
        <a:bodyPr/>
        <a:lstStyle/>
        <a:p>
          <a:endParaRPr lang="pl-PL"/>
        </a:p>
      </dgm:t>
    </dgm:pt>
    <dgm:pt modelId="{B0320D1C-605E-421A-ADA5-DDA6FB6BDBEB}">
      <dgm:prSet phldrT="[Tekst]"/>
      <dgm:spPr>
        <a:solidFill>
          <a:schemeClr val="accent2">
            <a:lumMod val="20000"/>
            <a:lumOff val="80000"/>
          </a:schemeClr>
        </a:solidFill>
      </dgm:spPr>
      <dgm:t>
        <a:bodyPr/>
        <a:lstStyle/>
        <a:p>
          <a:r>
            <a:rPr lang="pl-PL" b="1" dirty="0" smtClean="0"/>
            <a:t>c) Zajęcia </a:t>
          </a:r>
          <a:r>
            <a:rPr lang="pl-PL" b="1" dirty="0" err="1" smtClean="0"/>
            <a:t>dydaktyczno</a:t>
          </a:r>
          <a:r>
            <a:rPr lang="pl-PL" b="1" dirty="0" smtClean="0"/>
            <a:t> - wyrównawcze</a:t>
          </a:r>
          <a:endParaRPr lang="pl-PL" b="1" dirty="0"/>
        </a:p>
      </dgm:t>
    </dgm:pt>
    <dgm:pt modelId="{7F984F7E-BCAA-491A-9EBC-0A846CFD7565}" type="parTrans" cxnId="{1CB28B83-23F1-49A3-80F1-BDE94860E0B4}">
      <dgm:prSet/>
      <dgm:spPr/>
      <dgm:t>
        <a:bodyPr/>
        <a:lstStyle/>
        <a:p>
          <a:endParaRPr lang="pl-PL"/>
        </a:p>
      </dgm:t>
    </dgm:pt>
    <dgm:pt modelId="{7A400D57-3D42-4D29-A97C-B6C9A95D0621}" type="sibTrans" cxnId="{1CB28B83-23F1-49A3-80F1-BDE94860E0B4}">
      <dgm:prSet/>
      <dgm:spPr/>
      <dgm:t>
        <a:bodyPr/>
        <a:lstStyle/>
        <a:p>
          <a:endParaRPr lang="pl-PL"/>
        </a:p>
      </dgm:t>
    </dgm:pt>
    <dgm:pt modelId="{A7DDE7C7-7F61-4EB8-8D88-FF0D1CA06976}" type="pres">
      <dgm:prSet presAssocID="{7A56CAD4-5E39-4905-BA24-5E2FC6B33F91}" presName="vert0" presStyleCnt="0">
        <dgm:presLayoutVars>
          <dgm:dir/>
          <dgm:animOne val="branch"/>
          <dgm:animLvl val="lvl"/>
        </dgm:presLayoutVars>
      </dgm:prSet>
      <dgm:spPr/>
      <dgm:t>
        <a:bodyPr/>
        <a:lstStyle/>
        <a:p>
          <a:endParaRPr lang="pl-PL"/>
        </a:p>
      </dgm:t>
    </dgm:pt>
    <dgm:pt modelId="{164F01CC-D82E-45F8-AAFD-95E75C132ADA}" type="pres">
      <dgm:prSet presAssocID="{288ED965-0570-46D6-A0F1-38D4E20B0D76}" presName="thickLine" presStyleLbl="alignNode1" presStyleIdx="0" presStyleCnt="1"/>
      <dgm:spPr/>
    </dgm:pt>
    <dgm:pt modelId="{E46E8DC1-7A2D-4C98-AC80-F3ED55AEC30F}" type="pres">
      <dgm:prSet presAssocID="{288ED965-0570-46D6-A0F1-38D4E20B0D76}" presName="horz1" presStyleCnt="0"/>
      <dgm:spPr/>
    </dgm:pt>
    <dgm:pt modelId="{0DCB80E2-134F-44CC-88C4-877AA737ACF4}" type="pres">
      <dgm:prSet presAssocID="{288ED965-0570-46D6-A0F1-38D4E20B0D76}" presName="tx1" presStyleLbl="revTx" presStyleIdx="0" presStyleCnt="4" custScaleX="183329"/>
      <dgm:spPr/>
      <dgm:t>
        <a:bodyPr/>
        <a:lstStyle/>
        <a:p>
          <a:endParaRPr lang="pl-PL"/>
        </a:p>
      </dgm:t>
    </dgm:pt>
    <dgm:pt modelId="{66B0CC54-1C3E-4119-AE37-43DD0844F054}" type="pres">
      <dgm:prSet presAssocID="{288ED965-0570-46D6-A0F1-38D4E20B0D76}" presName="vert1" presStyleCnt="0"/>
      <dgm:spPr/>
    </dgm:pt>
    <dgm:pt modelId="{F7C09CC2-6A36-4DFD-916B-0725458A5D4C}" type="pres">
      <dgm:prSet presAssocID="{00E9668D-65E2-473E-AB5C-2AFED73F0A1B}" presName="vertSpace2a" presStyleCnt="0"/>
      <dgm:spPr/>
    </dgm:pt>
    <dgm:pt modelId="{DFB81DF0-AFB5-4D9E-8368-D1CF723B41D9}" type="pres">
      <dgm:prSet presAssocID="{00E9668D-65E2-473E-AB5C-2AFED73F0A1B}" presName="horz2" presStyleCnt="0"/>
      <dgm:spPr/>
    </dgm:pt>
    <dgm:pt modelId="{078D52FB-E535-46A8-B1C6-91A75D7BD8C1}" type="pres">
      <dgm:prSet presAssocID="{00E9668D-65E2-473E-AB5C-2AFED73F0A1B}" presName="horzSpace2" presStyleCnt="0"/>
      <dgm:spPr/>
    </dgm:pt>
    <dgm:pt modelId="{8879EA7C-CB57-4791-A778-CDB029BBAAE5}" type="pres">
      <dgm:prSet presAssocID="{00E9668D-65E2-473E-AB5C-2AFED73F0A1B}" presName="tx2" presStyleLbl="revTx" presStyleIdx="1" presStyleCnt="4"/>
      <dgm:spPr/>
      <dgm:t>
        <a:bodyPr/>
        <a:lstStyle/>
        <a:p>
          <a:endParaRPr lang="pl-PL"/>
        </a:p>
      </dgm:t>
    </dgm:pt>
    <dgm:pt modelId="{54AA9891-D84E-429C-AFBD-CC0750B787B7}" type="pres">
      <dgm:prSet presAssocID="{00E9668D-65E2-473E-AB5C-2AFED73F0A1B}" presName="vert2" presStyleCnt="0"/>
      <dgm:spPr/>
    </dgm:pt>
    <dgm:pt modelId="{D872434A-04D5-4E8D-9FC8-0BD2011E66A8}" type="pres">
      <dgm:prSet presAssocID="{00E9668D-65E2-473E-AB5C-2AFED73F0A1B}" presName="thinLine2b" presStyleLbl="callout" presStyleIdx="0" presStyleCnt="3"/>
      <dgm:spPr/>
    </dgm:pt>
    <dgm:pt modelId="{B8054CB2-F356-4557-8335-53223EBFBEFE}" type="pres">
      <dgm:prSet presAssocID="{00E9668D-65E2-473E-AB5C-2AFED73F0A1B}" presName="vertSpace2b" presStyleCnt="0"/>
      <dgm:spPr/>
    </dgm:pt>
    <dgm:pt modelId="{E7DDF861-ED1C-47B0-BFF1-8AF94F172B3F}" type="pres">
      <dgm:prSet presAssocID="{A5CD84C2-685C-44F0-8F1B-DA2EC17610A7}" presName="horz2" presStyleCnt="0"/>
      <dgm:spPr/>
    </dgm:pt>
    <dgm:pt modelId="{25427D5A-5068-4C64-85D6-F192A13C9FF7}" type="pres">
      <dgm:prSet presAssocID="{A5CD84C2-685C-44F0-8F1B-DA2EC17610A7}" presName="horzSpace2" presStyleCnt="0"/>
      <dgm:spPr/>
    </dgm:pt>
    <dgm:pt modelId="{87E26920-5AB3-4765-8B35-819F9C952476}" type="pres">
      <dgm:prSet presAssocID="{A5CD84C2-685C-44F0-8F1B-DA2EC17610A7}" presName="tx2" presStyleLbl="revTx" presStyleIdx="2" presStyleCnt="4"/>
      <dgm:spPr/>
      <dgm:t>
        <a:bodyPr/>
        <a:lstStyle/>
        <a:p>
          <a:endParaRPr lang="pl-PL"/>
        </a:p>
      </dgm:t>
    </dgm:pt>
    <dgm:pt modelId="{8BE45A88-35BB-4F73-AC4A-37E4405C0E09}" type="pres">
      <dgm:prSet presAssocID="{A5CD84C2-685C-44F0-8F1B-DA2EC17610A7}" presName="vert2" presStyleCnt="0"/>
      <dgm:spPr/>
    </dgm:pt>
    <dgm:pt modelId="{434463A5-970A-4EC2-9AA3-780CF1CD5023}" type="pres">
      <dgm:prSet presAssocID="{A5CD84C2-685C-44F0-8F1B-DA2EC17610A7}" presName="thinLine2b" presStyleLbl="callout" presStyleIdx="1" presStyleCnt="3"/>
      <dgm:spPr/>
    </dgm:pt>
    <dgm:pt modelId="{86BF5EA1-FD51-4C48-9D0A-41C622204B9D}" type="pres">
      <dgm:prSet presAssocID="{A5CD84C2-685C-44F0-8F1B-DA2EC17610A7}" presName="vertSpace2b" presStyleCnt="0"/>
      <dgm:spPr/>
    </dgm:pt>
    <dgm:pt modelId="{9E6C849E-C621-4EBE-AE86-E729AE63960B}" type="pres">
      <dgm:prSet presAssocID="{B0320D1C-605E-421A-ADA5-DDA6FB6BDBEB}" presName="horz2" presStyleCnt="0"/>
      <dgm:spPr/>
    </dgm:pt>
    <dgm:pt modelId="{7282D29F-04D3-4BDE-96A7-5058F1B660DB}" type="pres">
      <dgm:prSet presAssocID="{B0320D1C-605E-421A-ADA5-DDA6FB6BDBEB}" presName="horzSpace2" presStyleCnt="0"/>
      <dgm:spPr/>
    </dgm:pt>
    <dgm:pt modelId="{6F54E4EE-F2A9-437E-8F0D-5DC46BDCA586}" type="pres">
      <dgm:prSet presAssocID="{B0320D1C-605E-421A-ADA5-DDA6FB6BDBEB}" presName="tx2" presStyleLbl="revTx" presStyleIdx="3" presStyleCnt="4"/>
      <dgm:spPr/>
      <dgm:t>
        <a:bodyPr/>
        <a:lstStyle/>
        <a:p>
          <a:endParaRPr lang="pl-PL"/>
        </a:p>
      </dgm:t>
    </dgm:pt>
    <dgm:pt modelId="{C3195A1A-BD85-4E59-88D6-BE22DBB631F2}" type="pres">
      <dgm:prSet presAssocID="{B0320D1C-605E-421A-ADA5-DDA6FB6BDBEB}" presName="vert2" presStyleCnt="0"/>
      <dgm:spPr/>
    </dgm:pt>
    <dgm:pt modelId="{FC1905A1-8A4E-4F8D-BE8D-289E624A552F}" type="pres">
      <dgm:prSet presAssocID="{B0320D1C-605E-421A-ADA5-DDA6FB6BDBEB}" presName="thinLine2b" presStyleLbl="callout" presStyleIdx="2" presStyleCnt="3"/>
      <dgm:spPr/>
    </dgm:pt>
    <dgm:pt modelId="{E5A0158E-EE5D-4310-B188-A7E395EAC13C}" type="pres">
      <dgm:prSet presAssocID="{B0320D1C-605E-421A-ADA5-DDA6FB6BDBEB}" presName="vertSpace2b" presStyleCnt="0"/>
      <dgm:spPr/>
    </dgm:pt>
  </dgm:ptLst>
  <dgm:cxnLst>
    <dgm:cxn modelId="{0CDC6AF5-0D86-4054-A22B-1028716E7DE6}" srcId="{288ED965-0570-46D6-A0F1-38D4E20B0D76}" destId="{00E9668D-65E2-473E-AB5C-2AFED73F0A1B}" srcOrd="0" destOrd="0" parTransId="{304CBBD3-F6AF-458F-8408-A22661F7A328}" sibTransId="{6F81552D-3E72-4B9E-AA8A-A5F1C34C3B2A}"/>
    <dgm:cxn modelId="{1CB28B83-23F1-49A3-80F1-BDE94860E0B4}" srcId="{288ED965-0570-46D6-A0F1-38D4E20B0D76}" destId="{B0320D1C-605E-421A-ADA5-DDA6FB6BDBEB}" srcOrd="2" destOrd="0" parTransId="{7F984F7E-BCAA-491A-9EBC-0A846CFD7565}" sibTransId="{7A400D57-3D42-4D29-A97C-B6C9A95D0621}"/>
    <dgm:cxn modelId="{8B7CB0C2-CE8F-4406-860B-521D57B1BC76}" type="presOf" srcId="{7A56CAD4-5E39-4905-BA24-5E2FC6B33F91}" destId="{A7DDE7C7-7F61-4EB8-8D88-FF0D1CA06976}" srcOrd="0" destOrd="0" presId="urn:microsoft.com/office/officeart/2008/layout/LinedList"/>
    <dgm:cxn modelId="{4D31A87E-F9A0-45AE-8DD3-5D05358034D4}" type="presOf" srcId="{00E9668D-65E2-473E-AB5C-2AFED73F0A1B}" destId="{8879EA7C-CB57-4791-A778-CDB029BBAAE5}" srcOrd="0" destOrd="0" presId="urn:microsoft.com/office/officeart/2008/layout/LinedList"/>
    <dgm:cxn modelId="{1E520404-4680-471E-93E7-6EEFD4380F6E}" type="presOf" srcId="{B0320D1C-605E-421A-ADA5-DDA6FB6BDBEB}" destId="{6F54E4EE-F2A9-437E-8F0D-5DC46BDCA586}" srcOrd="0" destOrd="0" presId="urn:microsoft.com/office/officeart/2008/layout/LinedList"/>
    <dgm:cxn modelId="{3E5BE54A-1B2F-4149-81F8-17F5372EE1BC}" srcId="{288ED965-0570-46D6-A0F1-38D4E20B0D76}" destId="{A5CD84C2-685C-44F0-8F1B-DA2EC17610A7}" srcOrd="1" destOrd="0" parTransId="{ACEF1CAC-FFFF-4BA1-B723-915A158EAAEE}" sibTransId="{AF982BEE-CFD6-4CEF-B8B4-9B5491D77413}"/>
    <dgm:cxn modelId="{585FA3F6-B2DA-4C0F-BBA5-1DCD95343203}" type="presOf" srcId="{288ED965-0570-46D6-A0F1-38D4E20B0D76}" destId="{0DCB80E2-134F-44CC-88C4-877AA737ACF4}" srcOrd="0" destOrd="0" presId="urn:microsoft.com/office/officeart/2008/layout/LinedList"/>
    <dgm:cxn modelId="{26ED56F8-A40B-4DAD-A3E1-6ED066B492D0}" type="presOf" srcId="{A5CD84C2-685C-44F0-8F1B-DA2EC17610A7}" destId="{87E26920-5AB3-4765-8B35-819F9C952476}" srcOrd="0" destOrd="0" presId="urn:microsoft.com/office/officeart/2008/layout/LinedList"/>
    <dgm:cxn modelId="{E755C231-DF49-493D-AE43-3153951E1E93}" srcId="{7A56CAD4-5E39-4905-BA24-5E2FC6B33F91}" destId="{288ED965-0570-46D6-A0F1-38D4E20B0D76}" srcOrd="0" destOrd="0" parTransId="{396548AE-6318-4C41-B8B9-AB42897F97C8}" sibTransId="{F4EDDE2B-2B97-4FC3-8F52-F6FFCED35B52}"/>
    <dgm:cxn modelId="{E81604E4-2F8F-4227-BC0E-493A5DAE8786}" type="presParOf" srcId="{A7DDE7C7-7F61-4EB8-8D88-FF0D1CA06976}" destId="{164F01CC-D82E-45F8-AAFD-95E75C132ADA}" srcOrd="0" destOrd="0" presId="urn:microsoft.com/office/officeart/2008/layout/LinedList"/>
    <dgm:cxn modelId="{5DDF8765-B35A-4F1A-A27A-07BAA13A6F57}" type="presParOf" srcId="{A7DDE7C7-7F61-4EB8-8D88-FF0D1CA06976}" destId="{E46E8DC1-7A2D-4C98-AC80-F3ED55AEC30F}" srcOrd="1" destOrd="0" presId="urn:microsoft.com/office/officeart/2008/layout/LinedList"/>
    <dgm:cxn modelId="{3AA685BD-F14C-47B4-A0DD-A5CC2E2513D3}" type="presParOf" srcId="{E46E8DC1-7A2D-4C98-AC80-F3ED55AEC30F}" destId="{0DCB80E2-134F-44CC-88C4-877AA737ACF4}" srcOrd="0" destOrd="0" presId="urn:microsoft.com/office/officeart/2008/layout/LinedList"/>
    <dgm:cxn modelId="{A3F83CE2-6590-41B2-B72A-D18108A56A41}" type="presParOf" srcId="{E46E8DC1-7A2D-4C98-AC80-F3ED55AEC30F}" destId="{66B0CC54-1C3E-4119-AE37-43DD0844F054}" srcOrd="1" destOrd="0" presId="urn:microsoft.com/office/officeart/2008/layout/LinedList"/>
    <dgm:cxn modelId="{B68EA5B8-1611-45EF-9EFA-93C2DA74C0B2}" type="presParOf" srcId="{66B0CC54-1C3E-4119-AE37-43DD0844F054}" destId="{F7C09CC2-6A36-4DFD-916B-0725458A5D4C}" srcOrd="0" destOrd="0" presId="urn:microsoft.com/office/officeart/2008/layout/LinedList"/>
    <dgm:cxn modelId="{0A023D5E-4AF3-4BA1-AE24-C330D9AA543D}" type="presParOf" srcId="{66B0CC54-1C3E-4119-AE37-43DD0844F054}" destId="{DFB81DF0-AFB5-4D9E-8368-D1CF723B41D9}" srcOrd="1" destOrd="0" presId="urn:microsoft.com/office/officeart/2008/layout/LinedList"/>
    <dgm:cxn modelId="{2C99FD0D-3BDC-42DB-BDA2-D7E9A224FD4F}" type="presParOf" srcId="{DFB81DF0-AFB5-4D9E-8368-D1CF723B41D9}" destId="{078D52FB-E535-46A8-B1C6-91A75D7BD8C1}" srcOrd="0" destOrd="0" presId="urn:microsoft.com/office/officeart/2008/layout/LinedList"/>
    <dgm:cxn modelId="{910212BA-1978-40D2-BBE5-EC7345DDDB4F}" type="presParOf" srcId="{DFB81DF0-AFB5-4D9E-8368-D1CF723B41D9}" destId="{8879EA7C-CB57-4791-A778-CDB029BBAAE5}" srcOrd="1" destOrd="0" presId="urn:microsoft.com/office/officeart/2008/layout/LinedList"/>
    <dgm:cxn modelId="{E5F8B38A-DF0D-40D4-89C3-7B2BBFBE1B68}" type="presParOf" srcId="{DFB81DF0-AFB5-4D9E-8368-D1CF723B41D9}" destId="{54AA9891-D84E-429C-AFBD-CC0750B787B7}" srcOrd="2" destOrd="0" presId="urn:microsoft.com/office/officeart/2008/layout/LinedList"/>
    <dgm:cxn modelId="{888EEA19-B2CE-4C9C-A1C1-8C7EFA63FDC4}" type="presParOf" srcId="{66B0CC54-1C3E-4119-AE37-43DD0844F054}" destId="{D872434A-04D5-4E8D-9FC8-0BD2011E66A8}" srcOrd="2" destOrd="0" presId="urn:microsoft.com/office/officeart/2008/layout/LinedList"/>
    <dgm:cxn modelId="{40F2D171-7AFF-43F1-B420-1479A0334BBF}" type="presParOf" srcId="{66B0CC54-1C3E-4119-AE37-43DD0844F054}" destId="{B8054CB2-F356-4557-8335-53223EBFBEFE}" srcOrd="3" destOrd="0" presId="urn:microsoft.com/office/officeart/2008/layout/LinedList"/>
    <dgm:cxn modelId="{71A2C6D9-1557-49F2-9349-D548929E850F}" type="presParOf" srcId="{66B0CC54-1C3E-4119-AE37-43DD0844F054}" destId="{E7DDF861-ED1C-47B0-BFF1-8AF94F172B3F}" srcOrd="4" destOrd="0" presId="urn:microsoft.com/office/officeart/2008/layout/LinedList"/>
    <dgm:cxn modelId="{1263E8E1-8FD2-4A2D-A745-EC36F198056E}" type="presParOf" srcId="{E7DDF861-ED1C-47B0-BFF1-8AF94F172B3F}" destId="{25427D5A-5068-4C64-85D6-F192A13C9FF7}" srcOrd="0" destOrd="0" presId="urn:microsoft.com/office/officeart/2008/layout/LinedList"/>
    <dgm:cxn modelId="{B1BFB65A-6CB5-41DC-89B6-CAED5A8F62A3}" type="presParOf" srcId="{E7DDF861-ED1C-47B0-BFF1-8AF94F172B3F}" destId="{87E26920-5AB3-4765-8B35-819F9C952476}" srcOrd="1" destOrd="0" presId="urn:microsoft.com/office/officeart/2008/layout/LinedList"/>
    <dgm:cxn modelId="{2A98EF64-852D-401C-A5EF-DFEF781E98EB}" type="presParOf" srcId="{E7DDF861-ED1C-47B0-BFF1-8AF94F172B3F}" destId="{8BE45A88-35BB-4F73-AC4A-37E4405C0E09}" srcOrd="2" destOrd="0" presId="urn:microsoft.com/office/officeart/2008/layout/LinedList"/>
    <dgm:cxn modelId="{C1376DDC-93B9-4B9E-B2C2-49A3DCF892F1}" type="presParOf" srcId="{66B0CC54-1C3E-4119-AE37-43DD0844F054}" destId="{434463A5-970A-4EC2-9AA3-780CF1CD5023}" srcOrd="5" destOrd="0" presId="urn:microsoft.com/office/officeart/2008/layout/LinedList"/>
    <dgm:cxn modelId="{796D3662-0087-4B2B-9138-98C6C6287C5E}" type="presParOf" srcId="{66B0CC54-1C3E-4119-AE37-43DD0844F054}" destId="{86BF5EA1-FD51-4C48-9D0A-41C622204B9D}" srcOrd="6" destOrd="0" presId="urn:microsoft.com/office/officeart/2008/layout/LinedList"/>
    <dgm:cxn modelId="{32765729-32D0-4622-B5ED-C31CD761BB9B}" type="presParOf" srcId="{66B0CC54-1C3E-4119-AE37-43DD0844F054}" destId="{9E6C849E-C621-4EBE-AE86-E729AE63960B}" srcOrd="7" destOrd="0" presId="urn:microsoft.com/office/officeart/2008/layout/LinedList"/>
    <dgm:cxn modelId="{4334E6BC-867E-4B97-A2D1-51E16B22843E}" type="presParOf" srcId="{9E6C849E-C621-4EBE-AE86-E729AE63960B}" destId="{7282D29F-04D3-4BDE-96A7-5058F1B660DB}" srcOrd="0" destOrd="0" presId="urn:microsoft.com/office/officeart/2008/layout/LinedList"/>
    <dgm:cxn modelId="{EF9CF0FD-B3B9-4ECE-9C97-EBDD08D4364B}" type="presParOf" srcId="{9E6C849E-C621-4EBE-AE86-E729AE63960B}" destId="{6F54E4EE-F2A9-437E-8F0D-5DC46BDCA586}" srcOrd="1" destOrd="0" presId="urn:microsoft.com/office/officeart/2008/layout/LinedList"/>
    <dgm:cxn modelId="{0B1820AA-771E-48C7-B4CB-614698C2F479}" type="presParOf" srcId="{9E6C849E-C621-4EBE-AE86-E729AE63960B}" destId="{C3195A1A-BD85-4E59-88D6-BE22DBB631F2}" srcOrd="2" destOrd="0" presId="urn:microsoft.com/office/officeart/2008/layout/LinedList"/>
    <dgm:cxn modelId="{DF26E23B-6FC6-4C57-B18D-B42CEF861E7E}" type="presParOf" srcId="{66B0CC54-1C3E-4119-AE37-43DD0844F054}" destId="{FC1905A1-8A4E-4F8D-BE8D-289E624A552F}" srcOrd="8" destOrd="0" presId="urn:microsoft.com/office/officeart/2008/layout/LinedList"/>
    <dgm:cxn modelId="{4AA0AF13-FA2B-45F3-8205-757FDD8E4C6B}" type="presParOf" srcId="{66B0CC54-1C3E-4119-AE37-43DD0844F054}" destId="{E5A0158E-EE5D-4310-B188-A7E395EAC13C}" srcOrd="9" destOrd="0" presId="urn:microsoft.com/office/officeart/2008/layout/Lin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A56CAD4-5E39-4905-BA24-5E2FC6B33F9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pl-PL"/>
        </a:p>
      </dgm:t>
    </dgm:pt>
    <dgm:pt modelId="{288ED965-0570-46D6-A0F1-38D4E20B0D76}">
      <dgm:prSet phldrT="[Tekst]" custT="1"/>
      <dgm:spPr>
        <a:solidFill>
          <a:schemeClr val="accent2"/>
        </a:solidFill>
      </dgm:spPr>
      <dgm:t>
        <a:bodyPr/>
        <a:lstStyle/>
        <a:p>
          <a:r>
            <a:rPr lang="pl-PL" sz="2400" b="1" dirty="0" smtClean="0"/>
            <a:t>Tworzenie warunków do nauczania opartego na metodzie eksperymentu w zakresie przedmiotów przyrodniczych oraz matematyki, m.in. poprzez: </a:t>
          </a:r>
          <a:endParaRPr lang="pl-PL" sz="2400" dirty="0"/>
        </a:p>
      </dgm:t>
    </dgm:pt>
    <dgm:pt modelId="{396548AE-6318-4C41-B8B9-AB42897F97C8}" type="parTrans" cxnId="{E755C231-DF49-493D-AE43-3153951E1E93}">
      <dgm:prSet/>
      <dgm:spPr/>
      <dgm:t>
        <a:bodyPr/>
        <a:lstStyle/>
        <a:p>
          <a:endParaRPr lang="pl-PL"/>
        </a:p>
      </dgm:t>
    </dgm:pt>
    <dgm:pt modelId="{F4EDDE2B-2B97-4FC3-8F52-F6FFCED35B52}" type="sibTrans" cxnId="{E755C231-DF49-493D-AE43-3153951E1E93}">
      <dgm:prSet/>
      <dgm:spPr/>
      <dgm:t>
        <a:bodyPr/>
        <a:lstStyle/>
        <a:p>
          <a:endParaRPr lang="pl-PL"/>
        </a:p>
      </dgm:t>
    </dgm:pt>
    <dgm:pt modelId="{00E9668D-65E2-473E-AB5C-2AFED73F0A1B}">
      <dgm:prSet phldrT="[Tekst]"/>
      <dgm:spPr>
        <a:solidFill>
          <a:schemeClr val="accent2">
            <a:lumMod val="20000"/>
            <a:lumOff val="80000"/>
          </a:schemeClr>
        </a:solidFill>
      </dgm:spPr>
      <dgm:t>
        <a:bodyPr/>
        <a:lstStyle/>
        <a:p>
          <a:r>
            <a:rPr lang="pl-PL" b="1" dirty="0" smtClean="0"/>
            <a:t>a) wyposażenie/ doposażenie pracowni w sprzęt niezbędny do nauczania eksperymentalnego</a:t>
          </a:r>
          <a:endParaRPr lang="pl-PL" b="1" dirty="0"/>
        </a:p>
      </dgm:t>
    </dgm:pt>
    <dgm:pt modelId="{304CBBD3-F6AF-458F-8408-A22661F7A328}" type="parTrans" cxnId="{0CDC6AF5-0D86-4054-A22B-1028716E7DE6}">
      <dgm:prSet/>
      <dgm:spPr/>
      <dgm:t>
        <a:bodyPr/>
        <a:lstStyle/>
        <a:p>
          <a:endParaRPr lang="pl-PL"/>
        </a:p>
      </dgm:t>
    </dgm:pt>
    <dgm:pt modelId="{6F81552D-3E72-4B9E-AA8A-A5F1C34C3B2A}" type="sibTrans" cxnId="{0CDC6AF5-0D86-4054-A22B-1028716E7DE6}">
      <dgm:prSet/>
      <dgm:spPr/>
      <dgm:t>
        <a:bodyPr/>
        <a:lstStyle/>
        <a:p>
          <a:endParaRPr lang="pl-PL"/>
        </a:p>
      </dgm:t>
    </dgm:pt>
    <dgm:pt modelId="{A5CD84C2-685C-44F0-8F1B-DA2EC17610A7}">
      <dgm:prSet phldrT="[Tekst]"/>
      <dgm:spPr>
        <a:solidFill>
          <a:schemeClr val="accent2">
            <a:lumMod val="20000"/>
            <a:lumOff val="80000"/>
          </a:schemeClr>
        </a:solidFill>
      </dgm:spPr>
      <dgm:t>
        <a:bodyPr/>
        <a:lstStyle/>
        <a:p>
          <a:r>
            <a:rPr lang="pl-PL" b="1" dirty="0" smtClean="0"/>
            <a:t>b) kształtowanie i rozwijanie kompetencji uczniów w zakresie przedmiotów matematycznych lub przedmiotów </a:t>
          </a:r>
          <a:r>
            <a:rPr lang="pl-PL" b="1" dirty="0" err="1" smtClean="0"/>
            <a:t>przyrodnicznych</a:t>
          </a:r>
          <a:endParaRPr lang="pl-PL" b="1" dirty="0"/>
        </a:p>
      </dgm:t>
    </dgm:pt>
    <dgm:pt modelId="{ACEF1CAC-FFFF-4BA1-B723-915A158EAAEE}" type="parTrans" cxnId="{3E5BE54A-1B2F-4149-81F8-17F5372EE1BC}">
      <dgm:prSet/>
      <dgm:spPr/>
      <dgm:t>
        <a:bodyPr/>
        <a:lstStyle/>
        <a:p>
          <a:endParaRPr lang="pl-PL"/>
        </a:p>
      </dgm:t>
    </dgm:pt>
    <dgm:pt modelId="{AF982BEE-CFD6-4CEF-B8B4-9B5491D77413}" type="sibTrans" cxnId="{3E5BE54A-1B2F-4149-81F8-17F5372EE1BC}">
      <dgm:prSet/>
      <dgm:spPr/>
      <dgm:t>
        <a:bodyPr/>
        <a:lstStyle/>
        <a:p>
          <a:endParaRPr lang="pl-PL"/>
        </a:p>
      </dgm:t>
    </dgm:pt>
    <dgm:pt modelId="{A7DDE7C7-7F61-4EB8-8D88-FF0D1CA06976}" type="pres">
      <dgm:prSet presAssocID="{7A56CAD4-5E39-4905-BA24-5E2FC6B33F91}" presName="vert0" presStyleCnt="0">
        <dgm:presLayoutVars>
          <dgm:dir/>
          <dgm:animOne val="branch"/>
          <dgm:animLvl val="lvl"/>
        </dgm:presLayoutVars>
      </dgm:prSet>
      <dgm:spPr/>
      <dgm:t>
        <a:bodyPr/>
        <a:lstStyle/>
        <a:p>
          <a:endParaRPr lang="pl-PL"/>
        </a:p>
      </dgm:t>
    </dgm:pt>
    <dgm:pt modelId="{164F01CC-D82E-45F8-AAFD-95E75C132ADA}" type="pres">
      <dgm:prSet presAssocID="{288ED965-0570-46D6-A0F1-38D4E20B0D76}" presName="thickLine" presStyleLbl="alignNode1" presStyleIdx="0" presStyleCnt="1"/>
      <dgm:spPr/>
    </dgm:pt>
    <dgm:pt modelId="{E46E8DC1-7A2D-4C98-AC80-F3ED55AEC30F}" type="pres">
      <dgm:prSet presAssocID="{288ED965-0570-46D6-A0F1-38D4E20B0D76}" presName="horz1" presStyleCnt="0"/>
      <dgm:spPr/>
    </dgm:pt>
    <dgm:pt modelId="{0DCB80E2-134F-44CC-88C4-877AA737ACF4}" type="pres">
      <dgm:prSet presAssocID="{288ED965-0570-46D6-A0F1-38D4E20B0D76}" presName="tx1" presStyleLbl="revTx" presStyleIdx="0" presStyleCnt="3" custScaleX="183329"/>
      <dgm:spPr/>
      <dgm:t>
        <a:bodyPr/>
        <a:lstStyle/>
        <a:p>
          <a:endParaRPr lang="pl-PL"/>
        </a:p>
      </dgm:t>
    </dgm:pt>
    <dgm:pt modelId="{66B0CC54-1C3E-4119-AE37-43DD0844F054}" type="pres">
      <dgm:prSet presAssocID="{288ED965-0570-46D6-A0F1-38D4E20B0D76}" presName="vert1" presStyleCnt="0"/>
      <dgm:spPr/>
    </dgm:pt>
    <dgm:pt modelId="{F7C09CC2-6A36-4DFD-916B-0725458A5D4C}" type="pres">
      <dgm:prSet presAssocID="{00E9668D-65E2-473E-AB5C-2AFED73F0A1B}" presName="vertSpace2a" presStyleCnt="0"/>
      <dgm:spPr/>
    </dgm:pt>
    <dgm:pt modelId="{DFB81DF0-AFB5-4D9E-8368-D1CF723B41D9}" type="pres">
      <dgm:prSet presAssocID="{00E9668D-65E2-473E-AB5C-2AFED73F0A1B}" presName="horz2" presStyleCnt="0"/>
      <dgm:spPr/>
    </dgm:pt>
    <dgm:pt modelId="{078D52FB-E535-46A8-B1C6-91A75D7BD8C1}" type="pres">
      <dgm:prSet presAssocID="{00E9668D-65E2-473E-AB5C-2AFED73F0A1B}" presName="horzSpace2" presStyleCnt="0"/>
      <dgm:spPr/>
    </dgm:pt>
    <dgm:pt modelId="{8879EA7C-CB57-4791-A778-CDB029BBAAE5}" type="pres">
      <dgm:prSet presAssocID="{00E9668D-65E2-473E-AB5C-2AFED73F0A1B}" presName="tx2" presStyleLbl="revTx" presStyleIdx="1" presStyleCnt="3"/>
      <dgm:spPr/>
      <dgm:t>
        <a:bodyPr/>
        <a:lstStyle/>
        <a:p>
          <a:endParaRPr lang="pl-PL"/>
        </a:p>
      </dgm:t>
    </dgm:pt>
    <dgm:pt modelId="{54AA9891-D84E-429C-AFBD-CC0750B787B7}" type="pres">
      <dgm:prSet presAssocID="{00E9668D-65E2-473E-AB5C-2AFED73F0A1B}" presName="vert2" presStyleCnt="0"/>
      <dgm:spPr/>
    </dgm:pt>
    <dgm:pt modelId="{D872434A-04D5-4E8D-9FC8-0BD2011E66A8}" type="pres">
      <dgm:prSet presAssocID="{00E9668D-65E2-473E-AB5C-2AFED73F0A1B}" presName="thinLine2b" presStyleLbl="callout" presStyleIdx="0" presStyleCnt="2"/>
      <dgm:spPr/>
    </dgm:pt>
    <dgm:pt modelId="{B8054CB2-F356-4557-8335-53223EBFBEFE}" type="pres">
      <dgm:prSet presAssocID="{00E9668D-65E2-473E-AB5C-2AFED73F0A1B}" presName="vertSpace2b" presStyleCnt="0"/>
      <dgm:spPr/>
    </dgm:pt>
    <dgm:pt modelId="{E7DDF861-ED1C-47B0-BFF1-8AF94F172B3F}" type="pres">
      <dgm:prSet presAssocID="{A5CD84C2-685C-44F0-8F1B-DA2EC17610A7}" presName="horz2" presStyleCnt="0"/>
      <dgm:spPr/>
    </dgm:pt>
    <dgm:pt modelId="{25427D5A-5068-4C64-85D6-F192A13C9FF7}" type="pres">
      <dgm:prSet presAssocID="{A5CD84C2-685C-44F0-8F1B-DA2EC17610A7}" presName="horzSpace2" presStyleCnt="0"/>
      <dgm:spPr/>
    </dgm:pt>
    <dgm:pt modelId="{87E26920-5AB3-4765-8B35-819F9C952476}" type="pres">
      <dgm:prSet presAssocID="{A5CD84C2-685C-44F0-8F1B-DA2EC17610A7}" presName="tx2" presStyleLbl="revTx" presStyleIdx="2" presStyleCnt="3"/>
      <dgm:spPr/>
      <dgm:t>
        <a:bodyPr/>
        <a:lstStyle/>
        <a:p>
          <a:endParaRPr lang="pl-PL"/>
        </a:p>
      </dgm:t>
    </dgm:pt>
    <dgm:pt modelId="{8BE45A88-35BB-4F73-AC4A-37E4405C0E09}" type="pres">
      <dgm:prSet presAssocID="{A5CD84C2-685C-44F0-8F1B-DA2EC17610A7}" presName="vert2" presStyleCnt="0"/>
      <dgm:spPr/>
    </dgm:pt>
    <dgm:pt modelId="{434463A5-970A-4EC2-9AA3-780CF1CD5023}" type="pres">
      <dgm:prSet presAssocID="{A5CD84C2-685C-44F0-8F1B-DA2EC17610A7}" presName="thinLine2b" presStyleLbl="callout" presStyleIdx="1" presStyleCnt="2"/>
      <dgm:spPr/>
    </dgm:pt>
    <dgm:pt modelId="{86BF5EA1-FD51-4C48-9D0A-41C622204B9D}" type="pres">
      <dgm:prSet presAssocID="{A5CD84C2-685C-44F0-8F1B-DA2EC17610A7}" presName="vertSpace2b" presStyleCnt="0"/>
      <dgm:spPr/>
    </dgm:pt>
  </dgm:ptLst>
  <dgm:cxnLst>
    <dgm:cxn modelId="{A715A017-0A70-470F-BF05-1490BCCE7F12}" type="presOf" srcId="{00E9668D-65E2-473E-AB5C-2AFED73F0A1B}" destId="{8879EA7C-CB57-4791-A778-CDB029BBAAE5}" srcOrd="0" destOrd="0" presId="urn:microsoft.com/office/officeart/2008/layout/LinedList"/>
    <dgm:cxn modelId="{3E5BE54A-1B2F-4149-81F8-17F5372EE1BC}" srcId="{288ED965-0570-46D6-A0F1-38D4E20B0D76}" destId="{A5CD84C2-685C-44F0-8F1B-DA2EC17610A7}" srcOrd="1" destOrd="0" parTransId="{ACEF1CAC-FFFF-4BA1-B723-915A158EAAEE}" sibTransId="{AF982BEE-CFD6-4CEF-B8B4-9B5491D77413}"/>
    <dgm:cxn modelId="{6BCC87C6-03B3-415F-9565-B1C6D05C0461}" type="presOf" srcId="{7A56CAD4-5E39-4905-BA24-5E2FC6B33F91}" destId="{A7DDE7C7-7F61-4EB8-8D88-FF0D1CA06976}" srcOrd="0" destOrd="0" presId="urn:microsoft.com/office/officeart/2008/layout/LinedList"/>
    <dgm:cxn modelId="{0CDC6AF5-0D86-4054-A22B-1028716E7DE6}" srcId="{288ED965-0570-46D6-A0F1-38D4E20B0D76}" destId="{00E9668D-65E2-473E-AB5C-2AFED73F0A1B}" srcOrd="0" destOrd="0" parTransId="{304CBBD3-F6AF-458F-8408-A22661F7A328}" sibTransId="{6F81552D-3E72-4B9E-AA8A-A5F1C34C3B2A}"/>
    <dgm:cxn modelId="{45DD1AFB-97E2-4F9A-B0B3-5BB2FDDB061D}" type="presOf" srcId="{A5CD84C2-685C-44F0-8F1B-DA2EC17610A7}" destId="{87E26920-5AB3-4765-8B35-819F9C952476}" srcOrd="0" destOrd="0" presId="urn:microsoft.com/office/officeart/2008/layout/LinedList"/>
    <dgm:cxn modelId="{7FC6C551-107B-482A-AB95-00557295EBB1}" type="presOf" srcId="{288ED965-0570-46D6-A0F1-38D4E20B0D76}" destId="{0DCB80E2-134F-44CC-88C4-877AA737ACF4}" srcOrd="0" destOrd="0" presId="urn:microsoft.com/office/officeart/2008/layout/LinedList"/>
    <dgm:cxn modelId="{E755C231-DF49-493D-AE43-3153951E1E93}" srcId="{7A56CAD4-5E39-4905-BA24-5E2FC6B33F91}" destId="{288ED965-0570-46D6-A0F1-38D4E20B0D76}" srcOrd="0" destOrd="0" parTransId="{396548AE-6318-4C41-B8B9-AB42897F97C8}" sibTransId="{F4EDDE2B-2B97-4FC3-8F52-F6FFCED35B52}"/>
    <dgm:cxn modelId="{3E83EE2C-3BF8-44FC-A168-9CCC0BB1C4BA}" type="presParOf" srcId="{A7DDE7C7-7F61-4EB8-8D88-FF0D1CA06976}" destId="{164F01CC-D82E-45F8-AAFD-95E75C132ADA}" srcOrd="0" destOrd="0" presId="urn:microsoft.com/office/officeart/2008/layout/LinedList"/>
    <dgm:cxn modelId="{336E41B7-043B-4B68-92CF-0DBE074E1808}" type="presParOf" srcId="{A7DDE7C7-7F61-4EB8-8D88-FF0D1CA06976}" destId="{E46E8DC1-7A2D-4C98-AC80-F3ED55AEC30F}" srcOrd="1" destOrd="0" presId="urn:microsoft.com/office/officeart/2008/layout/LinedList"/>
    <dgm:cxn modelId="{20F57FBB-DDE5-47AA-A6B9-3879C3125E55}" type="presParOf" srcId="{E46E8DC1-7A2D-4C98-AC80-F3ED55AEC30F}" destId="{0DCB80E2-134F-44CC-88C4-877AA737ACF4}" srcOrd="0" destOrd="0" presId="urn:microsoft.com/office/officeart/2008/layout/LinedList"/>
    <dgm:cxn modelId="{641C217E-B1A2-4DAF-8602-9E310E36AE84}" type="presParOf" srcId="{E46E8DC1-7A2D-4C98-AC80-F3ED55AEC30F}" destId="{66B0CC54-1C3E-4119-AE37-43DD0844F054}" srcOrd="1" destOrd="0" presId="urn:microsoft.com/office/officeart/2008/layout/LinedList"/>
    <dgm:cxn modelId="{CE06D9BA-8580-4854-A476-57669B27A9D9}" type="presParOf" srcId="{66B0CC54-1C3E-4119-AE37-43DD0844F054}" destId="{F7C09CC2-6A36-4DFD-916B-0725458A5D4C}" srcOrd="0" destOrd="0" presId="urn:microsoft.com/office/officeart/2008/layout/LinedList"/>
    <dgm:cxn modelId="{0E44F913-1958-401D-BF6B-9647497BCCBD}" type="presParOf" srcId="{66B0CC54-1C3E-4119-AE37-43DD0844F054}" destId="{DFB81DF0-AFB5-4D9E-8368-D1CF723B41D9}" srcOrd="1" destOrd="0" presId="urn:microsoft.com/office/officeart/2008/layout/LinedList"/>
    <dgm:cxn modelId="{6454F7E4-7D93-48D6-9BBA-DC15A797DB65}" type="presParOf" srcId="{DFB81DF0-AFB5-4D9E-8368-D1CF723B41D9}" destId="{078D52FB-E535-46A8-B1C6-91A75D7BD8C1}" srcOrd="0" destOrd="0" presId="urn:microsoft.com/office/officeart/2008/layout/LinedList"/>
    <dgm:cxn modelId="{A0A09E7D-11C2-4367-82BA-2F9B25BEAA5E}" type="presParOf" srcId="{DFB81DF0-AFB5-4D9E-8368-D1CF723B41D9}" destId="{8879EA7C-CB57-4791-A778-CDB029BBAAE5}" srcOrd="1" destOrd="0" presId="urn:microsoft.com/office/officeart/2008/layout/LinedList"/>
    <dgm:cxn modelId="{59663DDC-3035-44B0-8AAE-B7148E765BAD}" type="presParOf" srcId="{DFB81DF0-AFB5-4D9E-8368-D1CF723B41D9}" destId="{54AA9891-D84E-429C-AFBD-CC0750B787B7}" srcOrd="2" destOrd="0" presId="urn:microsoft.com/office/officeart/2008/layout/LinedList"/>
    <dgm:cxn modelId="{4772DD7E-015C-4895-84EA-015DF9AB908B}" type="presParOf" srcId="{66B0CC54-1C3E-4119-AE37-43DD0844F054}" destId="{D872434A-04D5-4E8D-9FC8-0BD2011E66A8}" srcOrd="2" destOrd="0" presId="urn:microsoft.com/office/officeart/2008/layout/LinedList"/>
    <dgm:cxn modelId="{3FF5EE92-B44E-4EB3-86D9-34DB33B4767C}" type="presParOf" srcId="{66B0CC54-1C3E-4119-AE37-43DD0844F054}" destId="{B8054CB2-F356-4557-8335-53223EBFBEFE}" srcOrd="3" destOrd="0" presId="urn:microsoft.com/office/officeart/2008/layout/LinedList"/>
    <dgm:cxn modelId="{788BC659-2879-422E-834D-B7B0AF801846}" type="presParOf" srcId="{66B0CC54-1C3E-4119-AE37-43DD0844F054}" destId="{E7DDF861-ED1C-47B0-BFF1-8AF94F172B3F}" srcOrd="4" destOrd="0" presId="urn:microsoft.com/office/officeart/2008/layout/LinedList"/>
    <dgm:cxn modelId="{5D549EF4-F76C-4BFF-A2A3-5E35E853F7CF}" type="presParOf" srcId="{E7DDF861-ED1C-47B0-BFF1-8AF94F172B3F}" destId="{25427D5A-5068-4C64-85D6-F192A13C9FF7}" srcOrd="0" destOrd="0" presId="urn:microsoft.com/office/officeart/2008/layout/LinedList"/>
    <dgm:cxn modelId="{D3274118-71A8-4416-B9D7-92FEFF0535DB}" type="presParOf" srcId="{E7DDF861-ED1C-47B0-BFF1-8AF94F172B3F}" destId="{87E26920-5AB3-4765-8B35-819F9C952476}" srcOrd="1" destOrd="0" presId="urn:microsoft.com/office/officeart/2008/layout/LinedList"/>
    <dgm:cxn modelId="{96DCE613-CE7A-4B84-A6B4-7A10225448E6}" type="presParOf" srcId="{E7DDF861-ED1C-47B0-BFF1-8AF94F172B3F}" destId="{8BE45A88-35BB-4F73-AC4A-37E4405C0E09}" srcOrd="2" destOrd="0" presId="urn:microsoft.com/office/officeart/2008/layout/LinedList"/>
    <dgm:cxn modelId="{3D178045-B618-4567-AC15-F59075DF8869}" type="presParOf" srcId="{66B0CC54-1C3E-4119-AE37-43DD0844F054}" destId="{434463A5-970A-4EC2-9AA3-780CF1CD5023}" srcOrd="5" destOrd="0" presId="urn:microsoft.com/office/officeart/2008/layout/LinedList"/>
    <dgm:cxn modelId="{BA3DFFE3-1782-452C-BD2B-C2AC7286647E}" type="presParOf" srcId="{66B0CC54-1C3E-4119-AE37-43DD0844F054}" destId="{86BF5EA1-FD51-4C48-9D0A-41C622204B9D}" srcOrd="6" destOrd="0" presId="urn:microsoft.com/office/officeart/2008/layout/Lin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6BA1534-43D2-444A-9772-FB75C2FED2E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pl-PL"/>
        </a:p>
      </dgm:t>
    </dgm:pt>
    <dgm:pt modelId="{26F57B51-ADD2-426A-8BF8-872E7701F8DB}">
      <dgm:prSet phldrT="[Tekst]">
        <dgm:style>
          <a:lnRef idx="1">
            <a:schemeClr val="accent2"/>
          </a:lnRef>
          <a:fillRef idx="2">
            <a:schemeClr val="accent2"/>
          </a:fillRef>
          <a:effectRef idx="1">
            <a:schemeClr val="accent2"/>
          </a:effectRef>
          <a:fontRef idx="minor">
            <a:schemeClr val="dk1"/>
          </a:fontRef>
        </dgm:style>
      </dgm:prSet>
      <dgm:spPr/>
      <dgm:t>
        <a:bodyPr/>
        <a:lstStyle/>
        <a:p>
          <a:r>
            <a:rPr lang="pl-PL" dirty="0" smtClean="0"/>
            <a:t>Wariant 1</a:t>
          </a:r>
          <a:endParaRPr lang="pl-PL" dirty="0"/>
        </a:p>
      </dgm:t>
    </dgm:pt>
    <dgm:pt modelId="{129B6734-53E9-485D-A499-BEABF65491E6}" type="parTrans" cxnId="{D31AF69C-7BC2-41BB-9032-FB60EAF66283}">
      <dgm:prSet/>
      <dgm:spPr/>
      <dgm:t>
        <a:bodyPr/>
        <a:lstStyle/>
        <a:p>
          <a:endParaRPr lang="pl-PL"/>
        </a:p>
      </dgm:t>
    </dgm:pt>
    <dgm:pt modelId="{BB815FEF-5D27-4FC2-8DD3-6E6EEB094A34}" type="sibTrans" cxnId="{D31AF69C-7BC2-41BB-9032-FB60EAF66283}">
      <dgm:prSet/>
      <dgm:spPr/>
      <dgm:t>
        <a:bodyPr/>
        <a:lstStyle/>
        <a:p>
          <a:endParaRPr lang="pl-PL"/>
        </a:p>
      </dgm:t>
    </dgm:pt>
    <dgm:pt modelId="{77E7AB91-FC79-45C9-80A9-A74BB8241047}">
      <dgm:prSet phldrT="[Tekst]"/>
      <dgm:spPr/>
      <dgm:t>
        <a:bodyPr/>
        <a:lstStyle/>
        <a:p>
          <a:r>
            <a:rPr lang="pl-PL" dirty="0" smtClean="0"/>
            <a:t>wyposażenie/doposażenie pracowni</a:t>
          </a:r>
          <a:endParaRPr lang="pl-PL" dirty="0"/>
        </a:p>
      </dgm:t>
    </dgm:pt>
    <dgm:pt modelId="{5E62EB90-739C-4A45-82FA-713A95B8D53B}" type="parTrans" cxnId="{4F49B16F-2E36-416D-93CC-F76F300AD76C}">
      <dgm:prSet/>
      <dgm:spPr/>
      <dgm:t>
        <a:bodyPr/>
        <a:lstStyle/>
        <a:p>
          <a:endParaRPr lang="pl-PL"/>
        </a:p>
      </dgm:t>
    </dgm:pt>
    <dgm:pt modelId="{B7A847BF-4FFA-4680-B2CF-553AEDAFE78D}" type="sibTrans" cxnId="{4F49B16F-2E36-416D-93CC-F76F300AD76C}">
      <dgm:prSet/>
      <dgm:spPr/>
      <dgm:t>
        <a:bodyPr/>
        <a:lstStyle/>
        <a:p>
          <a:endParaRPr lang="pl-PL"/>
        </a:p>
      </dgm:t>
    </dgm:pt>
    <dgm:pt modelId="{73361458-233A-4BBB-8073-A36E7A806272}">
      <dgm:prSet phldrT="[Tekst]"/>
      <dgm:spPr/>
      <dgm:t>
        <a:bodyPr/>
        <a:lstStyle/>
        <a:p>
          <a:r>
            <a:rPr lang="pl-PL" dirty="0" smtClean="0"/>
            <a:t>kształtowanie i rozwijanie kompetencji uczniów</a:t>
          </a:r>
          <a:endParaRPr lang="pl-PL" dirty="0"/>
        </a:p>
      </dgm:t>
    </dgm:pt>
    <dgm:pt modelId="{07F72145-56DC-45F8-B3F4-FF326AC13C70}" type="parTrans" cxnId="{0B4F718B-4F8B-4BA1-AF8B-15C36DE2915A}">
      <dgm:prSet/>
      <dgm:spPr/>
      <dgm:t>
        <a:bodyPr/>
        <a:lstStyle/>
        <a:p>
          <a:endParaRPr lang="pl-PL"/>
        </a:p>
      </dgm:t>
    </dgm:pt>
    <dgm:pt modelId="{F175D81E-7FFE-4D86-B8AA-0A893BF2B591}" type="sibTrans" cxnId="{0B4F718B-4F8B-4BA1-AF8B-15C36DE2915A}">
      <dgm:prSet/>
      <dgm:spPr/>
      <dgm:t>
        <a:bodyPr/>
        <a:lstStyle/>
        <a:p>
          <a:endParaRPr lang="pl-PL"/>
        </a:p>
      </dgm:t>
    </dgm:pt>
    <dgm:pt modelId="{FF8570CF-B50F-4D14-8183-64831D4E4210}">
      <dgm:prSet phldrT="[Tekst]">
        <dgm:style>
          <a:lnRef idx="1">
            <a:schemeClr val="accent2"/>
          </a:lnRef>
          <a:fillRef idx="2">
            <a:schemeClr val="accent2"/>
          </a:fillRef>
          <a:effectRef idx="1">
            <a:schemeClr val="accent2"/>
          </a:effectRef>
          <a:fontRef idx="minor">
            <a:schemeClr val="dk1"/>
          </a:fontRef>
        </dgm:style>
      </dgm:prSet>
      <dgm:spPr/>
      <dgm:t>
        <a:bodyPr/>
        <a:lstStyle/>
        <a:p>
          <a:r>
            <a:rPr lang="pl-PL" dirty="0" smtClean="0"/>
            <a:t>Wariant 2</a:t>
          </a:r>
          <a:endParaRPr lang="pl-PL" dirty="0"/>
        </a:p>
      </dgm:t>
    </dgm:pt>
    <dgm:pt modelId="{C62D7167-AFB9-469D-AB82-1A41B614A527}" type="parTrans" cxnId="{4AB0FB99-204B-49D4-81BF-13DE0E57D97C}">
      <dgm:prSet/>
      <dgm:spPr/>
      <dgm:t>
        <a:bodyPr/>
        <a:lstStyle/>
        <a:p>
          <a:endParaRPr lang="pl-PL"/>
        </a:p>
      </dgm:t>
    </dgm:pt>
    <dgm:pt modelId="{DDC20E53-B40F-4BDB-B6A9-06B2712C5958}" type="sibTrans" cxnId="{4AB0FB99-204B-49D4-81BF-13DE0E57D97C}">
      <dgm:prSet/>
      <dgm:spPr/>
      <dgm:t>
        <a:bodyPr/>
        <a:lstStyle/>
        <a:p>
          <a:endParaRPr lang="pl-PL"/>
        </a:p>
      </dgm:t>
    </dgm:pt>
    <dgm:pt modelId="{14247EF8-E531-414F-87B9-C3A252284A8A}">
      <dgm:prSet phldrT="[Tekst]"/>
      <dgm:spPr/>
      <dgm:t>
        <a:bodyPr/>
        <a:lstStyle/>
        <a:p>
          <a:r>
            <a:rPr lang="pl-PL" dirty="0" smtClean="0"/>
            <a:t>wyposażenie/doposażenie pracowni</a:t>
          </a:r>
          <a:endParaRPr lang="pl-PL" dirty="0"/>
        </a:p>
      </dgm:t>
    </dgm:pt>
    <dgm:pt modelId="{953E0606-CDFF-44D0-9C57-735EBB1215F0}" type="parTrans" cxnId="{517C34B6-0B36-4628-9064-AB3FF9267501}">
      <dgm:prSet/>
      <dgm:spPr/>
      <dgm:t>
        <a:bodyPr/>
        <a:lstStyle/>
        <a:p>
          <a:endParaRPr lang="pl-PL"/>
        </a:p>
      </dgm:t>
    </dgm:pt>
    <dgm:pt modelId="{7C900B13-A33C-4E9C-8112-4160F0DFBBE3}" type="sibTrans" cxnId="{517C34B6-0B36-4628-9064-AB3FF9267501}">
      <dgm:prSet/>
      <dgm:spPr/>
      <dgm:t>
        <a:bodyPr/>
        <a:lstStyle/>
        <a:p>
          <a:endParaRPr lang="pl-PL"/>
        </a:p>
      </dgm:t>
    </dgm:pt>
    <dgm:pt modelId="{296C6193-F2A8-4625-81E2-815C08CAA29B}">
      <dgm:prSet phldrT="[Tekst]"/>
      <dgm:spPr/>
      <dgm:t>
        <a:bodyPr/>
        <a:lstStyle/>
        <a:p>
          <a:r>
            <a:rPr lang="pl-PL" dirty="0" smtClean="0"/>
            <a:t>podniesienie kompetencji lub kwalifikacji nauczycieli oraz pracowników pedagogicznych</a:t>
          </a:r>
          <a:endParaRPr lang="pl-PL" dirty="0"/>
        </a:p>
      </dgm:t>
    </dgm:pt>
    <dgm:pt modelId="{E2C6FFBF-96AC-4FF8-A33B-6C463E2DE52F}" type="parTrans" cxnId="{06409F23-7D4B-4AC2-AD6E-70BA59718744}">
      <dgm:prSet/>
      <dgm:spPr/>
      <dgm:t>
        <a:bodyPr/>
        <a:lstStyle/>
        <a:p>
          <a:endParaRPr lang="pl-PL"/>
        </a:p>
      </dgm:t>
    </dgm:pt>
    <dgm:pt modelId="{099B875B-BC54-4388-82C9-402EF4810C2E}" type="sibTrans" cxnId="{06409F23-7D4B-4AC2-AD6E-70BA59718744}">
      <dgm:prSet/>
      <dgm:spPr/>
      <dgm:t>
        <a:bodyPr/>
        <a:lstStyle/>
        <a:p>
          <a:endParaRPr lang="pl-PL"/>
        </a:p>
      </dgm:t>
    </dgm:pt>
    <dgm:pt modelId="{FD8D32E7-8120-4CF7-8F00-AC2B09CA6357}">
      <dgm:prSet/>
      <dgm:spPr/>
      <dgm:t>
        <a:bodyPr/>
        <a:lstStyle/>
        <a:p>
          <a:r>
            <a:rPr lang="pl-PL" dirty="0" smtClean="0"/>
            <a:t>kształtowanie i rozwijanie kompetencji uczniów</a:t>
          </a:r>
          <a:endParaRPr lang="pl-PL" dirty="0"/>
        </a:p>
      </dgm:t>
    </dgm:pt>
    <dgm:pt modelId="{1D3A926D-23E6-4A17-95AF-AB0335598C2E}" type="parTrans" cxnId="{D223FF97-B75F-40C8-8B50-3FE5BC8E6D4A}">
      <dgm:prSet/>
      <dgm:spPr/>
      <dgm:t>
        <a:bodyPr/>
        <a:lstStyle/>
        <a:p>
          <a:endParaRPr lang="pl-PL"/>
        </a:p>
      </dgm:t>
    </dgm:pt>
    <dgm:pt modelId="{4DE4D721-D9F6-4513-BA0B-6875D1AFB86A}" type="sibTrans" cxnId="{D223FF97-B75F-40C8-8B50-3FE5BC8E6D4A}">
      <dgm:prSet/>
      <dgm:spPr/>
      <dgm:t>
        <a:bodyPr/>
        <a:lstStyle/>
        <a:p>
          <a:endParaRPr lang="pl-PL"/>
        </a:p>
      </dgm:t>
    </dgm:pt>
    <dgm:pt modelId="{460F42F1-98F5-445D-ADBA-FB97C62AAC0C}">
      <dgm:prSet/>
      <dgm:spPr/>
      <dgm:t>
        <a:bodyPr/>
        <a:lstStyle/>
        <a:p>
          <a:endParaRPr lang="pl-PL" dirty="0"/>
        </a:p>
      </dgm:t>
    </dgm:pt>
    <dgm:pt modelId="{CC094725-4171-43B3-A616-EC99E0BA32AF}" type="parTrans" cxnId="{700EAE91-6070-4871-B3BD-449B19A78022}">
      <dgm:prSet/>
      <dgm:spPr/>
      <dgm:t>
        <a:bodyPr/>
        <a:lstStyle/>
        <a:p>
          <a:endParaRPr lang="pl-PL"/>
        </a:p>
      </dgm:t>
    </dgm:pt>
    <dgm:pt modelId="{30444033-D3C9-4986-AC93-2A86647FA1B8}" type="sibTrans" cxnId="{700EAE91-6070-4871-B3BD-449B19A78022}">
      <dgm:prSet/>
      <dgm:spPr/>
      <dgm:t>
        <a:bodyPr/>
        <a:lstStyle/>
        <a:p>
          <a:endParaRPr lang="pl-PL"/>
        </a:p>
      </dgm:t>
    </dgm:pt>
    <dgm:pt modelId="{F752259F-6CEA-46BC-A830-CD55523F145D}" type="pres">
      <dgm:prSet presAssocID="{56BA1534-43D2-444A-9772-FB75C2FED2E1}" presName="Name0" presStyleCnt="0">
        <dgm:presLayoutVars>
          <dgm:dir/>
          <dgm:animLvl val="lvl"/>
          <dgm:resizeHandles val="exact"/>
        </dgm:presLayoutVars>
      </dgm:prSet>
      <dgm:spPr/>
      <dgm:t>
        <a:bodyPr/>
        <a:lstStyle/>
        <a:p>
          <a:endParaRPr lang="pl-PL"/>
        </a:p>
      </dgm:t>
    </dgm:pt>
    <dgm:pt modelId="{10E0888C-04A8-4E5F-9C16-86ABD5175672}" type="pres">
      <dgm:prSet presAssocID="{26F57B51-ADD2-426A-8BF8-872E7701F8DB}" presName="composite" presStyleCnt="0"/>
      <dgm:spPr/>
    </dgm:pt>
    <dgm:pt modelId="{EBBBF56C-3E57-43F9-8038-1C29AD111FB9}" type="pres">
      <dgm:prSet presAssocID="{26F57B51-ADD2-426A-8BF8-872E7701F8DB}" presName="parTx" presStyleLbl="alignNode1" presStyleIdx="0" presStyleCnt="2">
        <dgm:presLayoutVars>
          <dgm:chMax val="0"/>
          <dgm:chPref val="0"/>
          <dgm:bulletEnabled val="1"/>
        </dgm:presLayoutVars>
      </dgm:prSet>
      <dgm:spPr/>
      <dgm:t>
        <a:bodyPr/>
        <a:lstStyle/>
        <a:p>
          <a:endParaRPr lang="pl-PL"/>
        </a:p>
      </dgm:t>
    </dgm:pt>
    <dgm:pt modelId="{E5082285-85F9-43FE-AA0F-54BF291CE311}" type="pres">
      <dgm:prSet presAssocID="{26F57B51-ADD2-426A-8BF8-872E7701F8DB}" presName="desTx" presStyleLbl="alignAccFollowNode1" presStyleIdx="0" presStyleCnt="2">
        <dgm:presLayoutVars>
          <dgm:bulletEnabled val="1"/>
        </dgm:presLayoutVars>
      </dgm:prSet>
      <dgm:spPr/>
      <dgm:t>
        <a:bodyPr/>
        <a:lstStyle/>
        <a:p>
          <a:endParaRPr lang="pl-PL"/>
        </a:p>
      </dgm:t>
    </dgm:pt>
    <dgm:pt modelId="{B28608FC-04F5-48AD-9BFE-F96646A8CF1B}" type="pres">
      <dgm:prSet presAssocID="{BB815FEF-5D27-4FC2-8DD3-6E6EEB094A34}" presName="space" presStyleCnt="0"/>
      <dgm:spPr/>
    </dgm:pt>
    <dgm:pt modelId="{708025A7-83A5-44AD-90E5-09AF9255EBFA}" type="pres">
      <dgm:prSet presAssocID="{FF8570CF-B50F-4D14-8183-64831D4E4210}" presName="composite" presStyleCnt="0"/>
      <dgm:spPr/>
    </dgm:pt>
    <dgm:pt modelId="{ECFBF1E9-9564-455A-A034-2F4606107D7C}" type="pres">
      <dgm:prSet presAssocID="{FF8570CF-B50F-4D14-8183-64831D4E4210}" presName="parTx" presStyleLbl="alignNode1" presStyleIdx="1" presStyleCnt="2">
        <dgm:presLayoutVars>
          <dgm:chMax val="0"/>
          <dgm:chPref val="0"/>
          <dgm:bulletEnabled val="1"/>
        </dgm:presLayoutVars>
      </dgm:prSet>
      <dgm:spPr/>
      <dgm:t>
        <a:bodyPr/>
        <a:lstStyle/>
        <a:p>
          <a:endParaRPr lang="pl-PL"/>
        </a:p>
      </dgm:t>
    </dgm:pt>
    <dgm:pt modelId="{E783F671-F3E1-408A-A616-771D9ECBE62A}" type="pres">
      <dgm:prSet presAssocID="{FF8570CF-B50F-4D14-8183-64831D4E4210}" presName="desTx" presStyleLbl="alignAccFollowNode1" presStyleIdx="1" presStyleCnt="2">
        <dgm:presLayoutVars>
          <dgm:bulletEnabled val="1"/>
        </dgm:presLayoutVars>
      </dgm:prSet>
      <dgm:spPr/>
      <dgm:t>
        <a:bodyPr/>
        <a:lstStyle/>
        <a:p>
          <a:endParaRPr lang="pl-PL"/>
        </a:p>
      </dgm:t>
    </dgm:pt>
  </dgm:ptLst>
  <dgm:cxnLst>
    <dgm:cxn modelId="{D223FF97-B75F-40C8-8B50-3FE5BC8E6D4A}" srcId="{FF8570CF-B50F-4D14-8183-64831D4E4210}" destId="{FD8D32E7-8120-4CF7-8F00-AC2B09CA6357}" srcOrd="1" destOrd="0" parTransId="{1D3A926D-23E6-4A17-95AF-AB0335598C2E}" sibTransId="{4DE4D721-D9F6-4513-BA0B-6875D1AFB86A}"/>
    <dgm:cxn modelId="{2EE14180-0B8F-4197-9CC4-5EEA57940734}" type="presOf" srcId="{460F42F1-98F5-445D-ADBA-FB97C62AAC0C}" destId="{E783F671-F3E1-408A-A616-771D9ECBE62A}" srcOrd="0" destOrd="2" presId="urn:microsoft.com/office/officeart/2005/8/layout/hList1"/>
    <dgm:cxn modelId="{4AB0FB99-204B-49D4-81BF-13DE0E57D97C}" srcId="{56BA1534-43D2-444A-9772-FB75C2FED2E1}" destId="{FF8570CF-B50F-4D14-8183-64831D4E4210}" srcOrd="1" destOrd="0" parTransId="{C62D7167-AFB9-469D-AB82-1A41B614A527}" sibTransId="{DDC20E53-B40F-4BDB-B6A9-06B2712C5958}"/>
    <dgm:cxn modelId="{4F49B16F-2E36-416D-93CC-F76F300AD76C}" srcId="{26F57B51-ADD2-426A-8BF8-872E7701F8DB}" destId="{77E7AB91-FC79-45C9-80A9-A74BB8241047}" srcOrd="0" destOrd="0" parTransId="{5E62EB90-739C-4A45-82FA-713A95B8D53B}" sibTransId="{B7A847BF-4FFA-4680-B2CF-553AEDAFE78D}"/>
    <dgm:cxn modelId="{517C34B6-0B36-4628-9064-AB3FF9267501}" srcId="{FF8570CF-B50F-4D14-8183-64831D4E4210}" destId="{14247EF8-E531-414F-87B9-C3A252284A8A}" srcOrd="0" destOrd="0" parTransId="{953E0606-CDFF-44D0-9C57-735EBB1215F0}" sibTransId="{7C900B13-A33C-4E9C-8112-4160F0DFBBE3}"/>
    <dgm:cxn modelId="{06409F23-7D4B-4AC2-AD6E-70BA59718744}" srcId="{26F57B51-ADD2-426A-8BF8-872E7701F8DB}" destId="{296C6193-F2A8-4625-81E2-815C08CAA29B}" srcOrd="2" destOrd="0" parTransId="{E2C6FFBF-96AC-4FF8-A33B-6C463E2DE52F}" sibTransId="{099B875B-BC54-4388-82C9-402EF4810C2E}"/>
    <dgm:cxn modelId="{1E98456B-8840-4F47-A498-D4C6495ACC37}" type="presOf" srcId="{296C6193-F2A8-4625-81E2-815C08CAA29B}" destId="{E5082285-85F9-43FE-AA0F-54BF291CE311}" srcOrd="0" destOrd="2" presId="urn:microsoft.com/office/officeart/2005/8/layout/hList1"/>
    <dgm:cxn modelId="{6435855A-74BB-46F6-88F9-599963243B6F}" type="presOf" srcId="{77E7AB91-FC79-45C9-80A9-A74BB8241047}" destId="{E5082285-85F9-43FE-AA0F-54BF291CE311}" srcOrd="0" destOrd="0" presId="urn:microsoft.com/office/officeart/2005/8/layout/hList1"/>
    <dgm:cxn modelId="{D6449646-B898-4291-B33E-45FFD12B53B2}" type="presOf" srcId="{56BA1534-43D2-444A-9772-FB75C2FED2E1}" destId="{F752259F-6CEA-46BC-A830-CD55523F145D}" srcOrd="0" destOrd="0" presId="urn:microsoft.com/office/officeart/2005/8/layout/hList1"/>
    <dgm:cxn modelId="{FCA3C86F-0FC4-410E-8639-38DBF815819A}" type="presOf" srcId="{14247EF8-E531-414F-87B9-C3A252284A8A}" destId="{E783F671-F3E1-408A-A616-771D9ECBE62A}" srcOrd="0" destOrd="0" presId="urn:microsoft.com/office/officeart/2005/8/layout/hList1"/>
    <dgm:cxn modelId="{499E9A89-9FF5-4D01-9171-575566B073E2}" type="presOf" srcId="{73361458-233A-4BBB-8073-A36E7A806272}" destId="{E5082285-85F9-43FE-AA0F-54BF291CE311}" srcOrd="0" destOrd="1" presId="urn:microsoft.com/office/officeart/2005/8/layout/hList1"/>
    <dgm:cxn modelId="{72F07410-8673-421B-A230-357CFA79F032}" type="presOf" srcId="{FD8D32E7-8120-4CF7-8F00-AC2B09CA6357}" destId="{E783F671-F3E1-408A-A616-771D9ECBE62A}" srcOrd="0" destOrd="1" presId="urn:microsoft.com/office/officeart/2005/8/layout/hList1"/>
    <dgm:cxn modelId="{0B4F718B-4F8B-4BA1-AF8B-15C36DE2915A}" srcId="{26F57B51-ADD2-426A-8BF8-872E7701F8DB}" destId="{73361458-233A-4BBB-8073-A36E7A806272}" srcOrd="1" destOrd="0" parTransId="{07F72145-56DC-45F8-B3F4-FF326AC13C70}" sibTransId="{F175D81E-7FFE-4D86-B8AA-0A893BF2B591}"/>
    <dgm:cxn modelId="{C9F6A70F-F172-4203-90FB-DFB7200BE6D1}" type="presOf" srcId="{FF8570CF-B50F-4D14-8183-64831D4E4210}" destId="{ECFBF1E9-9564-455A-A034-2F4606107D7C}" srcOrd="0" destOrd="0" presId="urn:microsoft.com/office/officeart/2005/8/layout/hList1"/>
    <dgm:cxn modelId="{D31AF69C-7BC2-41BB-9032-FB60EAF66283}" srcId="{56BA1534-43D2-444A-9772-FB75C2FED2E1}" destId="{26F57B51-ADD2-426A-8BF8-872E7701F8DB}" srcOrd="0" destOrd="0" parTransId="{129B6734-53E9-485D-A499-BEABF65491E6}" sibTransId="{BB815FEF-5D27-4FC2-8DD3-6E6EEB094A34}"/>
    <dgm:cxn modelId="{32C929D3-7EEE-47A3-9511-6E747DE33A0B}" type="presOf" srcId="{26F57B51-ADD2-426A-8BF8-872E7701F8DB}" destId="{EBBBF56C-3E57-43F9-8038-1C29AD111FB9}" srcOrd="0" destOrd="0" presId="urn:microsoft.com/office/officeart/2005/8/layout/hList1"/>
    <dgm:cxn modelId="{700EAE91-6070-4871-B3BD-449B19A78022}" srcId="{FF8570CF-B50F-4D14-8183-64831D4E4210}" destId="{460F42F1-98F5-445D-ADBA-FB97C62AAC0C}" srcOrd="2" destOrd="0" parTransId="{CC094725-4171-43B3-A616-EC99E0BA32AF}" sibTransId="{30444033-D3C9-4986-AC93-2A86647FA1B8}"/>
    <dgm:cxn modelId="{9EADEF29-0F23-49C1-A2E2-601EE03495C5}" type="presParOf" srcId="{F752259F-6CEA-46BC-A830-CD55523F145D}" destId="{10E0888C-04A8-4E5F-9C16-86ABD5175672}" srcOrd="0" destOrd="0" presId="urn:microsoft.com/office/officeart/2005/8/layout/hList1"/>
    <dgm:cxn modelId="{8B02892B-2444-4F1D-A496-2BEC0D97BEB2}" type="presParOf" srcId="{10E0888C-04A8-4E5F-9C16-86ABD5175672}" destId="{EBBBF56C-3E57-43F9-8038-1C29AD111FB9}" srcOrd="0" destOrd="0" presId="urn:microsoft.com/office/officeart/2005/8/layout/hList1"/>
    <dgm:cxn modelId="{F891CBAF-E595-4A19-B2D2-7DE4ECC55E7B}" type="presParOf" srcId="{10E0888C-04A8-4E5F-9C16-86ABD5175672}" destId="{E5082285-85F9-43FE-AA0F-54BF291CE311}" srcOrd="1" destOrd="0" presId="urn:microsoft.com/office/officeart/2005/8/layout/hList1"/>
    <dgm:cxn modelId="{E39A3274-7541-43B1-956C-B65136979F39}" type="presParOf" srcId="{F752259F-6CEA-46BC-A830-CD55523F145D}" destId="{B28608FC-04F5-48AD-9BFE-F96646A8CF1B}" srcOrd="1" destOrd="0" presId="urn:microsoft.com/office/officeart/2005/8/layout/hList1"/>
    <dgm:cxn modelId="{1000D970-34B8-4F48-BBA3-6A61384269EA}" type="presParOf" srcId="{F752259F-6CEA-46BC-A830-CD55523F145D}" destId="{708025A7-83A5-44AD-90E5-09AF9255EBFA}" srcOrd="2" destOrd="0" presId="urn:microsoft.com/office/officeart/2005/8/layout/hList1"/>
    <dgm:cxn modelId="{10177E30-89FF-4B82-AED3-D49B11F3B65D}" type="presParOf" srcId="{708025A7-83A5-44AD-90E5-09AF9255EBFA}" destId="{ECFBF1E9-9564-455A-A034-2F4606107D7C}" srcOrd="0" destOrd="0" presId="urn:microsoft.com/office/officeart/2005/8/layout/hList1"/>
    <dgm:cxn modelId="{5D309918-479B-42BD-B532-647F40BCA723}" type="presParOf" srcId="{708025A7-83A5-44AD-90E5-09AF9255EBFA}" destId="{E783F671-F3E1-408A-A616-771D9ECBE62A}"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6BA1534-43D2-444A-9772-FB75C2FED2E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pl-PL"/>
        </a:p>
      </dgm:t>
    </dgm:pt>
    <dgm:pt modelId="{26F57B51-ADD2-426A-8BF8-872E7701F8DB}">
      <dgm:prSet phldrT="[Tekst]">
        <dgm:style>
          <a:lnRef idx="1">
            <a:schemeClr val="accent2"/>
          </a:lnRef>
          <a:fillRef idx="2">
            <a:schemeClr val="accent2"/>
          </a:fillRef>
          <a:effectRef idx="1">
            <a:schemeClr val="accent2"/>
          </a:effectRef>
          <a:fontRef idx="minor">
            <a:schemeClr val="dk1"/>
          </a:fontRef>
        </dgm:style>
      </dgm:prSet>
      <dgm:spPr/>
      <dgm:t>
        <a:bodyPr/>
        <a:lstStyle/>
        <a:p>
          <a:r>
            <a:rPr lang="pl-PL" dirty="0" smtClean="0"/>
            <a:t>Wariant 3</a:t>
          </a:r>
          <a:endParaRPr lang="pl-PL" dirty="0"/>
        </a:p>
      </dgm:t>
    </dgm:pt>
    <dgm:pt modelId="{129B6734-53E9-485D-A499-BEABF65491E6}" type="parTrans" cxnId="{D31AF69C-7BC2-41BB-9032-FB60EAF66283}">
      <dgm:prSet/>
      <dgm:spPr/>
      <dgm:t>
        <a:bodyPr/>
        <a:lstStyle/>
        <a:p>
          <a:endParaRPr lang="pl-PL"/>
        </a:p>
      </dgm:t>
    </dgm:pt>
    <dgm:pt modelId="{BB815FEF-5D27-4FC2-8DD3-6E6EEB094A34}" type="sibTrans" cxnId="{D31AF69C-7BC2-41BB-9032-FB60EAF66283}">
      <dgm:prSet/>
      <dgm:spPr/>
      <dgm:t>
        <a:bodyPr/>
        <a:lstStyle/>
        <a:p>
          <a:endParaRPr lang="pl-PL"/>
        </a:p>
      </dgm:t>
    </dgm:pt>
    <dgm:pt modelId="{77E7AB91-FC79-45C9-80A9-A74BB8241047}">
      <dgm:prSet phldrT="[Tekst]"/>
      <dgm:spPr/>
      <dgm:t>
        <a:bodyPr/>
        <a:lstStyle/>
        <a:p>
          <a:pPr algn="l"/>
          <a:r>
            <a:rPr lang="pl-PL" dirty="0" smtClean="0"/>
            <a:t>kształtowanie i rozwijanie kompetencji uczniów</a:t>
          </a:r>
          <a:endParaRPr lang="pl-PL" dirty="0"/>
        </a:p>
      </dgm:t>
    </dgm:pt>
    <dgm:pt modelId="{5E62EB90-739C-4A45-82FA-713A95B8D53B}" type="parTrans" cxnId="{4F49B16F-2E36-416D-93CC-F76F300AD76C}">
      <dgm:prSet/>
      <dgm:spPr/>
      <dgm:t>
        <a:bodyPr/>
        <a:lstStyle/>
        <a:p>
          <a:endParaRPr lang="pl-PL"/>
        </a:p>
      </dgm:t>
    </dgm:pt>
    <dgm:pt modelId="{B7A847BF-4FFA-4680-B2CF-553AEDAFE78D}" type="sibTrans" cxnId="{4F49B16F-2E36-416D-93CC-F76F300AD76C}">
      <dgm:prSet/>
      <dgm:spPr/>
      <dgm:t>
        <a:bodyPr/>
        <a:lstStyle/>
        <a:p>
          <a:endParaRPr lang="pl-PL"/>
        </a:p>
      </dgm:t>
    </dgm:pt>
    <dgm:pt modelId="{FF8570CF-B50F-4D14-8183-64831D4E4210}">
      <dgm:prSet phldrT="[Tekst]">
        <dgm:style>
          <a:lnRef idx="1">
            <a:schemeClr val="accent2"/>
          </a:lnRef>
          <a:fillRef idx="2">
            <a:schemeClr val="accent2"/>
          </a:fillRef>
          <a:effectRef idx="1">
            <a:schemeClr val="accent2"/>
          </a:effectRef>
          <a:fontRef idx="minor">
            <a:schemeClr val="dk1"/>
          </a:fontRef>
        </dgm:style>
      </dgm:prSet>
      <dgm:spPr/>
      <dgm:t>
        <a:bodyPr/>
        <a:lstStyle/>
        <a:p>
          <a:r>
            <a:rPr lang="pl-PL" dirty="0" smtClean="0"/>
            <a:t>Wariant 4</a:t>
          </a:r>
          <a:endParaRPr lang="pl-PL" dirty="0"/>
        </a:p>
      </dgm:t>
    </dgm:pt>
    <dgm:pt modelId="{C62D7167-AFB9-469D-AB82-1A41B614A527}" type="parTrans" cxnId="{4AB0FB99-204B-49D4-81BF-13DE0E57D97C}">
      <dgm:prSet/>
      <dgm:spPr/>
      <dgm:t>
        <a:bodyPr/>
        <a:lstStyle/>
        <a:p>
          <a:endParaRPr lang="pl-PL"/>
        </a:p>
      </dgm:t>
    </dgm:pt>
    <dgm:pt modelId="{DDC20E53-B40F-4BDB-B6A9-06B2712C5958}" type="sibTrans" cxnId="{4AB0FB99-204B-49D4-81BF-13DE0E57D97C}">
      <dgm:prSet/>
      <dgm:spPr/>
      <dgm:t>
        <a:bodyPr/>
        <a:lstStyle/>
        <a:p>
          <a:endParaRPr lang="pl-PL"/>
        </a:p>
      </dgm:t>
    </dgm:pt>
    <dgm:pt modelId="{14247EF8-E531-414F-87B9-C3A252284A8A}">
      <dgm:prSet phldrT="[Tekst]"/>
      <dgm:spPr/>
      <dgm:t>
        <a:bodyPr/>
        <a:lstStyle/>
        <a:p>
          <a:pPr algn="l"/>
          <a:r>
            <a:rPr lang="pl-PL" dirty="0" smtClean="0"/>
            <a:t>wyposażenie/doposażenie pracowni</a:t>
          </a:r>
          <a:endParaRPr lang="pl-PL" dirty="0"/>
        </a:p>
      </dgm:t>
    </dgm:pt>
    <dgm:pt modelId="{953E0606-CDFF-44D0-9C57-735EBB1215F0}" type="parTrans" cxnId="{517C34B6-0B36-4628-9064-AB3FF9267501}">
      <dgm:prSet/>
      <dgm:spPr/>
      <dgm:t>
        <a:bodyPr/>
        <a:lstStyle/>
        <a:p>
          <a:endParaRPr lang="pl-PL"/>
        </a:p>
      </dgm:t>
    </dgm:pt>
    <dgm:pt modelId="{7C900B13-A33C-4E9C-8112-4160F0DFBBE3}" type="sibTrans" cxnId="{517C34B6-0B36-4628-9064-AB3FF9267501}">
      <dgm:prSet/>
      <dgm:spPr/>
      <dgm:t>
        <a:bodyPr/>
        <a:lstStyle/>
        <a:p>
          <a:endParaRPr lang="pl-PL"/>
        </a:p>
      </dgm:t>
    </dgm:pt>
    <dgm:pt modelId="{296C6193-F2A8-4625-81E2-815C08CAA29B}">
      <dgm:prSet phldrT="[Tekst]"/>
      <dgm:spPr/>
      <dgm:t>
        <a:bodyPr/>
        <a:lstStyle/>
        <a:p>
          <a:pPr algn="l"/>
          <a:r>
            <a:rPr lang="pl-PL" dirty="0" smtClean="0"/>
            <a:t>podniesienie kompetencji lub kwalifikacji nauczycieli oraz pracowników pedagogicznych</a:t>
          </a:r>
          <a:endParaRPr lang="pl-PL" dirty="0"/>
        </a:p>
      </dgm:t>
    </dgm:pt>
    <dgm:pt modelId="{E2C6FFBF-96AC-4FF8-A33B-6C463E2DE52F}" type="parTrans" cxnId="{06409F23-7D4B-4AC2-AD6E-70BA59718744}">
      <dgm:prSet/>
      <dgm:spPr/>
      <dgm:t>
        <a:bodyPr/>
        <a:lstStyle/>
        <a:p>
          <a:endParaRPr lang="pl-PL"/>
        </a:p>
      </dgm:t>
    </dgm:pt>
    <dgm:pt modelId="{099B875B-BC54-4388-82C9-402EF4810C2E}" type="sibTrans" cxnId="{06409F23-7D4B-4AC2-AD6E-70BA59718744}">
      <dgm:prSet/>
      <dgm:spPr/>
      <dgm:t>
        <a:bodyPr/>
        <a:lstStyle/>
        <a:p>
          <a:endParaRPr lang="pl-PL"/>
        </a:p>
      </dgm:t>
    </dgm:pt>
    <dgm:pt modelId="{FD8D32E7-8120-4CF7-8F00-AC2B09CA6357}">
      <dgm:prSet/>
      <dgm:spPr/>
      <dgm:t>
        <a:bodyPr/>
        <a:lstStyle/>
        <a:p>
          <a:pPr algn="l"/>
          <a:r>
            <a:rPr lang="pl-PL" dirty="0" smtClean="0"/>
            <a:t>podniesienie kompetencji lub kwalifikacji nauczycieli oraz pracowników pedagogicznych</a:t>
          </a:r>
          <a:endParaRPr lang="pl-PL" dirty="0"/>
        </a:p>
      </dgm:t>
    </dgm:pt>
    <dgm:pt modelId="{1D3A926D-23E6-4A17-95AF-AB0335598C2E}" type="parTrans" cxnId="{D223FF97-B75F-40C8-8B50-3FE5BC8E6D4A}">
      <dgm:prSet/>
      <dgm:spPr/>
      <dgm:t>
        <a:bodyPr/>
        <a:lstStyle/>
        <a:p>
          <a:endParaRPr lang="pl-PL"/>
        </a:p>
      </dgm:t>
    </dgm:pt>
    <dgm:pt modelId="{4DE4D721-D9F6-4513-BA0B-6875D1AFB86A}" type="sibTrans" cxnId="{D223FF97-B75F-40C8-8B50-3FE5BC8E6D4A}">
      <dgm:prSet/>
      <dgm:spPr/>
      <dgm:t>
        <a:bodyPr/>
        <a:lstStyle/>
        <a:p>
          <a:endParaRPr lang="pl-PL"/>
        </a:p>
      </dgm:t>
    </dgm:pt>
    <dgm:pt modelId="{460F42F1-98F5-445D-ADBA-FB97C62AAC0C}">
      <dgm:prSet/>
      <dgm:spPr/>
      <dgm:t>
        <a:bodyPr/>
        <a:lstStyle/>
        <a:p>
          <a:pPr algn="l"/>
          <a:endParaRPr lang="pl-PL" dirty="0"/>
        </a:p>
      </dgm:t>
    </dgm:pt>
    <dgm:pt modelId="{CC094725-4171-43B3-A616-EC99E0BA32AF}" type="parTrans" cxnId="{700EAE91-6070-4871-B3BD-449B19A78022}">
      <dgm:prSet/>
      <dgm:spPr/>
      <dgm:t>
        <a:bodyPr/>
        <a:lstStyle/>
        <a:p>
          <a:endParaRPr lang="pl-PL"/>
        </a:p>
      </dgm:t>
    </dgm:pt>
    <dgm:pt modelId="{30444033-D3C9-4986-AC93-2A86647FA1B8}" type="sibTrans" cxnId="{700EAE91-6070-4871-B3BD-449B19A78022}">
      <dgm:prSet/>
      <dgm:spPr/>
      <dgm:t>
        <a:bodyPr/>
        <a:lstStyle/>
        <a:p>
          <a:endParaRPr lang="pl-PL"/>
        </a:p>
      </dgm:t>
    </dgm:pt>
    <dgm:pt modelId="{58E3EC73-E4C6-4EEA-A5C7-41572A702742}">
      <dgm:prSet/>
      <dgm:spPr/>
      <dgm:t>
        <a:bodyPr/>
        <a:lstStyle/>
        <a:p>
          <a:endParaRPr lang="pl-PL" dirty="0" smtClean="0"/>
        </a:p>
      </dgm:t>
    </dgm:pt>
    <dgm:pt modelId="{E6246F12-BF33-4FDE-8B5A-BEED47798447}" type="parTrans" cxnId="{2A1B59C4-653E-4CAE-8F4C-E5797BCF7C11}">
      <dgm:prSet/>
      <dgm:spPr/>
      <dgm:t>
        <a:bodyPr/>
        <a:lstStyle/>
        <a:p>
          <a:endParaRPr lang="pl-PL"/>
        </a:p>
      </dgm:t>
    </dgm:pt>
    <dgm:pt modelId="{88C2C48A-43EC-4972-9B82-A403B594D9D7}" type="sibTrans" cxnId="{2A1B59C4-653E-4CAE-8F4C-E5797BCF7C11}">
      <dgm:prSet/>
      <dgm:spPr/>
      <dgm:t>
        <a:bodyPr/>
        <a:lstStyle/>
        <a:p>
          <a:endParaRPr lang="pl-PL"/>
        </a:p>
      </dgm:t>
    </dgm:pt>
    <dgm:pt modelId="{F752259F-6CEA-46BC-A830-CD55523F145D}" type="pres">
      <dgm:prSet presAssocID="{56BA1534-43D2-444A-9772-FB75C2FED2E1}" presName="Name0" presStyleCnt="0">
        <dgm:presLayoutVars>
          <dgm:dir/>
          <dgm:animLvl val="lvl"/>
          <dgm:resizeHandles val="exact"/>
        </dgm:presLayoutVars>
      </dgm:prSet>
      <dgm:spPr/>
      <dgm:t>
        <a:bodyPr/>
        <a:lstStyle/>
        <a:p>
          <a:endParaRPr lang="pl-PL"/>
        </a:p>
      </dgm:t>
    </dgm:pt>
    <dgm:pt modelId="{10E0888C-04A8-4E5F-9C16-86ABD5175672}" type="pres">
      <dgm:prSet presAssocID="{26F57B51-ADD2-426A-8BF8-872E7701F8DB}" presName="composite" presStyleCnt="0"/>
      <dgm:spPr/>
    </dgm:pt>
    <dgm:pt modelId="{EBBBF56C-3E57-43F9-8038-1C29AD111FB9}" type="pres">
      <dgm:prSet presAssocID="{26F57B51-ADD2-426A-8BF8-872E7701F8DB}" presName="parTx" presStyleLbl="alignNode1" presStyleIdx="0" presStyleCnt="2">
        <dgm:presLayoutVars>
          <dgm:chMax val="0"/>
          <dgm:chPref val="0"/>
          <dgm:bulletEnabled val="1"/>
        </dgm:presLayoutVars>
      </dgm:prSet>
      <dgm:spPr/>
      <dgm:t>
        <a:bodyPr/>
        <a:lstStyle/>
        <a:p>
          <a:endParaRPr lang="pl-PL"/>
        </a:p>
      </dgm:t>
    </dgm:pt>
    <dgm:pt modelId="{E5082285-85F9-43FE-AA0F-54BF291CE311}" type="pres">
      <dgm:prSet presAssocID="{26F57B51-ADD2-426A-8BF8-872E7701F8DB}" presName="desTx" presStyleLbl="alignAccFollowNode1" presStyleIdx="0" presStyleCnt="2">
        <dgm:presLayoutVars>
          <dgm:bulletEnabled val="1"/>
        </dgm:presLayoutVars>
      </dgm:prSet>
      <dgm:spPr/>
      <dgm:t>
        <a:bodyPr/>
        <a:lstStyle/>
        <a:p>
          <a:endParaRPr lang="pl-PL"/>
        </a:p>
      </dgm:t>
    </dgm:pt>
    <dgm:pt modelId="{B28608FC-04F5-48AD-9BFE-F96646A8CF1B}" type="pres">
      <dgm:prSet presAssocID="{BB815FEF-5D27-4FC2-8DD3-6E6EEB094A34}" presName="space" presStyleCnt="0"/>
      <dgm:spPr/>
    </dgm:pt>
    <dgm:pt modelId="{708025A7-83A5-44AD-90E5-09AF9255EBFA}" type="pres">
      <dgm:prSet presAssocID="{FF8570CF-B50F-4D14-8183-64831D4E4210}" presName="composite" presStyleCnt="0"/>
      <dgm:spPr/>
    </dgm:pt>
    <dgm:pt modelId="{ECFBF1E9-9564-455A-A034-2F4606107D7C}" type="pres">
      <dgm:prSet presAssocID="{FF8570CF-B50F-4D14-8183-64831D4E4210}" presName="parTx" presStyleLbl="alignNode1" presStyleIdx="1" presStyleCnt="2">
        <dgm:presLayoutVars>
          <dgm:chMax val="0"/>
          <dgm:chPref val="0"/>
          <dgm:bulletEnabled val="1"/>
        </dgm:presLayoutVars>
      </dgm:prSet>
      <dgm:spPr/>
      <dgm:t>
        <a:bodyPr/>
        <a:lstStyle/>
        <a:p>
          <a:endParaRPr lang="pl-PL"/>
        </a:p>
      </dgm:t>
    </dgm:pt>
    <dgm:pt modelId="{E783F671-F3E1-408A-A616-771D9ECBE62A}" type="pres">
      <dgm:prSet presAssocID="{FF8570CF-B50F-4D14-8183-64831D4E4210}" presName="desTx" presStyleLbl="alignAccFollowNode1" presStyleIdx="1" presStyleCnt="2">
        <dgm:presLayoutVars>
          <dgm:bulletEnabled val="1"/>
        </dgm:presLayoutVars>
      </dgm:prSet>
      <dgm:spPr/>
      <dgm:t>
        <a:bodyPr/>
        <a:lstStyle/>
        <a:p>
          <a:endParaRPr lang="pl-PL"/>
        </a:p>
      </dgm:t>
    </dgm:pt>
  </dgm:ptLst>
  <dgm:cxnLst>
    <dgm:cxn modelId="{2A1B59C4-653E-4CAE-8F4C-E5797BCF7C11}" srcId="{FF8570CF-B50F-4D14-8183-64831D4E4210}" destId="{58E3EC73-E4C6-4EEA-A5C7-41572A702742}" srcOrd="2" destOrd="0" parTransId="{E6246F12-BF33-4FDE-8B5A-BEED47798447}" sibTransId="{88C2C48A-43EC-4972-9B82-A403B594D9D7}"/>
    <dgm:cxn modelId="{D223FF97-B75F-40C8-8B50-3FE5BC8E6D4A}" srcId="{FF8570CF-B50F-4D14-8183-64831D4E4210}" destId="{FD8D32E7-8120-4CF7-8F00-AC2B09CA6357}" srcOrd="1" destOrd="0" parTransId="{1D3A926D-23E6-4A17-95AF-AB0335598C2E}" sibTransId="{4DE4D721-D9F6-4513-BA0B-6875D1AFB86A}"/>
    <dgm:cxn modelId="{8DEBEF38-3530-498D-9F4D-BD4C94038700}" type="presOf" srcId="{26F57B51-ADD2-426A-8BF8-872E7701F8DB}" destId="{EBBBF56C-3E57-43F9-8038-1C29AD111FB9}" srcOrd="0" destOrd="0" presId="urn:microsoft.com/office/officeart/2005/8/layout/hList1"/>
    <dgm:cxn modelId="{4AB0FB99-204B-49D4-81BF-13DE0E57D97C}" srcId="{56BA1534-43D2-444A-9772-FB75C2FED2E1}" destId="{FF8570CF-B50F-4D14-8183-64831D4E4210}" srcOrd="1" destOrd="0" parTransId="{C62D7167-AFB9-469D-AB82-1A41B614A527}" sibTransId="{DDC20E53-B40F-4BDB-B6A9-06B2712C5958}"/>
    <dgm:cxn modelId="{4F49B16F-2E36-416D-93CC-F76F300AD76C}" srcId="{26F57B51-ADD2-426A-8BF8-872E7701F8DB}" destId="{77E7AB91-FC79-45C9-80A9-A74BB8241047}" srcOrd="0" destOrd="0" parTransId="{5E62EB90-739C-4A45-82FA-713A95B8D53B}" sibTransId="{B7A847BF-4FFA-4680-B2CF-553AEDAFE78D}"/>
    <dgm:cxn modelId="{517C34B6-0B36-4628-9064-AB3FF9267501}" srcId="{FF8570CF-B50F-4D14-8183-64831D4E4210}" destId="{14247EF8-E531-414F-87B9-C3A252284A8A}" srcOrd="0" destOrd="0" parTransId="{953E0606-CDFF-44D0-9C57-735EBB1215F0}" sibTransId="{7C900B13-A33C-4E9C-8112-4160F0DFBBE3}"/>
    <dgm:cxn modelId="{06409F23-7D4B-4AC2-AD6E-70BA59718744}" srcId="{26F57B51-ADD2-426A-8BF8-872E7701F8DB}" destId="{296C6193-F2A8-4625-81E2-815C08CAA29B}" srcOrd="1" destOrd="0" parTransId="{E2C6FFBF-96AC-4FF8-A33B-6C463E2DE52F}" sibTransId="{099B875B-BC54-4388-82C9-402EF4810C2E}"/>
    <dgm:cxn modelId="{306E30B1-4CFF-40F2-9BE4-F4FB8D1A5161}" type="presOf" srcId="{77E7AB91-FC79-45C9-80A9-A74BB8241047}" destId="{E5082285-85F9-43FE-AA0F-54BF291CE311}" srcOrd="0" destOrd="0" presId="urn:microsoft.com/office/officeart/2005/8/layout/hList1"/>
    <dgm:cxn modelId="{58D3DFDE-D555-4835-AF1F-31C5D0D03716}" type="presOf" srcId="{FD8D32E7-8120-4CF7-8F00-AC2B09CA6357}" destId="{E783F671-F3E1-408A-A616-771D9ECBE62A}" srcOrd="0" destOrd="1" presId="urn:microsoft.com/office/officeart/2005/8/layout/hList1"/>
    <dgm:cxn modelId="{1AEA45DB-BD32-4ECE-AD6D-9D58ADAB1665}" type="presOf" srcId="{FF8570CF-B50F-4D14-8183-64831D4E4210}" destId="{ECFBF1E9-9564-455A-A034-2F4606107D7C}" srcOrd="0" destOrd="0" presId="urn:microsoft.com/office/officeart/2005/8/layout/hList1"/>
    <dgm:cxn modelId="{D602FC85-D42F-49B4-9F77-B5D26F99F58E}" type="presOf" srcId="{296C6193-F2A8-4625-81E2-815C08CAA29B}" destId="{E5082285-85F9-43FE-AA0F-54BF291CE311}" srcOrd="0" destOrd="1" presId="urn:microsoft.com/office/officeart/2005/8/layout/hList1"/>
    <dgm:cxn modelId="{C97B7142-65E7-459F-97F5-96D6DA67E4CE}" type="presOf" srcId="{56BA1534-43D2-444A-9772-FB75C2FED2E1}" destId="{F752259F-6CEA-46BC-A830-CD55523F145D}" srcOrd="0" destOrd="0" presId="urn:microsoft.com/office/officeart/2005/8/layout/hList1"/>
    <dgm:cxn modelId="{D31AF69C-7BC2-41BB-9032-FB60EAF66283}" srcId="{56BA1534-43D2-444A-9772-FB75C2FED2E1}" destId="{26F57B51-ADD2-426A-8BF8-872E7701F8DB}" srcOrd="0" destOrd="0" parTransId="{129B6734-53E9-485D-A499-BEABF65491E6}" sibTransId="{BB815FEF-5D27-4FC2-8DD3-6E6EEB094A34}"/>
    <dgm:cxn modelId="{E47C2962-8921-453C-BF18-03BB4ECC8833}" type="presOf" srcId="{460F42F1-98F5-445D-ADBA-FB97C62AAC0C}" destId="{E783F671-F3E1-408A-A616-771D9ECBE62A}" srcOrd="0" destOrd="3" presId="urn:microsoft.com/office/officeart/2005/8/layout/hList1"/>
    <dgm:cxn modelId="{10E0EAB5-8370-4DD5-8337-DFAC1D074CBD}" type="presOf" srcId="{14247EF8-E531-414F-87B9-C3A252284A8A}" destId="{E783F671-F3E1-408A-A616-771D9ECBE62A}" srcOrd="0" destOrd="0" presId="urn:microsoft.com/office/officeart/2005/8/layout/hList1"/>
    <dgm:cxn modelId="{E50718A6-8803-4986-92F1-AF2C72E1A80F}" type="presOf" srcId="{58E3EC73-E4C6-4EEA-A5C7-41572A702742}" destId="{E783F671-F3E1-408A-A616-771D9ECBE62A}" srcOrd="0" destOrd="2" presId="urn:microsoft.com/office/officeart/2005/8/layout/hList1"/>
    <dgm:cxn modelId="{700EAE91-6070-4871-B3BD-449B19A78022}" srcId="{FF8570CF-B50F-4D14-8183-64831D4E4210}" destId="{460F42F1-98F5-445D-ADBA-FB97C62AAC0C}" srcOrd="3" destOrd="0" parTransId="{CC094725-4171-43B3-A616-EC99E0BA32AF}" sibTransId="{30444033-D3C9-4986-AC93-2A86647FA1B8}"/>
    <dgm:cxn modelId="{A99C5189-4407-4D0C-87E8-7EECFF41C057}" type="presParOf" srcId="{F752259F-6CEA-46BC-A830-CD55523F145D}" destId="{10E0888C-04A8-4E5F-9C16-86ABD5175672}" srcOrd="0" destOrd="0" presId="urn:microsoft.com/office/officeart/2005/8/layout/hList1"/>
    <dgm:cxn modelId="{FD1ABE8C-A68E-4BA1-AEBB-AD86BD0D2F44}" type="presParOf" srcId="{10E0888C-04A8-4E5F-9C16-86ABD5175672}" destId="{EBBBF56C-3E57-43F9-8038-1C29AD111FB9}" srcOrd="0" destOrd="0" presId="urn:microsoft.com/office/officeart/2005/8/layout/hList1"/>
    <dgm:cxn modelId="{9AA7783E-B064-4CF4-93E1-D2A3F5463620}" type="presParOf" srcId="{10E0888C-04A8-4E5F-9C16-86ABD5175672}" destId="{E5082285-85F9-43FE-AA0F-54BF291CE311}" srcOrd="1" destOrd="0" presId="urn:microsoft.com/office/officeart/2005/8/layout/hList1"/>
    <dgm:cxn modelId="{6A0BA091-1BD8-4AA4-B267-335E073DE316}" type="presParOf" srcId="{F752259F-6CEA-46BC-A830-CD55523F145D}" destId="{B28608FC-04F5-48AD-9BFE-F96646A8CF1B}" srcOrd="1" destOrd="0" presId="urn:microsoft.com/office/officeart/2005/8/layout/hList1"/>
    <dgm:cxn modelId="{8C19229B-152B-4E10-86F8-AA30403FC311}" type="presParOf" srcId="{F752259F-6CEA-46BC-A830-CD55523F145D}" destId="{708025A7-83A5-44AD-90E5-09AF9255EBFA}" srcOrd="2" destOrd="0" presId="urn:microsoft.com/office/officeart/2005/8/layout/hList1"/>
    <dgm:cxn modelId="{EBA89F75-DA68-4A93-9DB3-A121B99FD594}" type="presParOf" srcId="{708025A7-83A5-44AD-90E5-09AF9255EBFA}" destId="{ECFBF1E9-9564-455A-A034-2F4606107D7C}" srcOrd="0" destOrd="0" presId="urn:microsoft.com/office/officeart/2005/8/layout/hList1"/>
    <dgm:cxn modelId="{82D7D350-C6DB-400B-A330-F65EFFD267E7}" type="presParOf" srcId="{708025A7-83A5-44AD-90E5-09AF9255EBFA}" destId="{E783F671-F3E1-408A-A616-771D9ECBE62A}"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62EA6BB-2F35-45E3-B708-4B9CDCB9B3C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l-PL"/>
        </a:p>
      </dgm:t>
    </dgm:pt>
    <dgm:pt modelId="{C63BBE7C-0DB5-438F-B1B5-3453D03882BA}">
      <dgm:prSet phldrT="[Tekst]">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pl-PL" dirty="0" smtClean="0"/>
            <a:t>Przyroda</a:t>
          </a:r>
          <a:endParaRPr lang="pl-PL" dirty="0"/>
        </a:p>
      </dgm:t>
    </dgm:pt>
    <dgm:pt modelId="{B65CAB9C-8BDB-4BC3-BD50-DB9A343E56B1}" type="parTrans" cxnId="{7EBB1CDD-4C8A-4E99-A1BB-14BC422E330C}">
      <dgm:prSet/>
      <dgm:spPr/>
      <dgm:t>
        <a:bodyPr/>
        <a:lstStyle/>
        <a:p>
          <a:endParaRPr lang="pl-PL"/>
        </a:p>
      </dgm:t>
    </dgm:pt>
    <dgm:pt modelId="{884EAD9B-B236-4E05-BF9E-45062A6BB325}" type="sibTrans" cxnId="{7EBB1CDD-4C8A-4E99-A1BB-14BC422E330C}">
      <dgm:prSet/>
      <dgm:spPr/>
      <dgm:t>
        <a:bodyPr/>
        <a:lstStyle/>
        <a:p>
          <a:endParaRPr lang="pl-PL"/>
        </a:p>
      </dgm:t>
    </dgm:pt>
    <dgm:pt modelId="{343A74FF-11E2-4679-9D58-C05F205DD2BA}">
      <dgm:prSet phldrT="[Tekst]" custT="1"/>
      <dgm:spPr/>
      <dgm:t>
        <a:bodyPr/>
        <a:lstStyle/>
        <a:p>
          <a:r>
            <a:rPr lang="pl-PL" sz="3600" dirty="0" smtClean="0"/>
            <a:t>Pomocnicze katalogi MEN (zał. nr 40, 41,42,42a) </a:t>
          </a:r>
          <a:endParaRPr lang="pl-PL" sz="3600" dirty="0"/>
        </a:p>
      </dgm:t>
    </dgm:pt>
    <dgm:pt modelId="{9DB40C6C-5966-4C85-83C1-91A84A6BCBAD}" type="parTrans" cxnId="{E865F9DC-8FCA-4516-84C0-5953D12B20E2}">
      <dgm:prSet/>
      <dgm:spPr/>
      <dgm:t>
        <a:bodyPr/>
        <a:lstStyle/>
        <a:p>
          <a:endParaRPr lang="pl-PL"/>
        </a:p>
      </dgm:t>
    </dgm:pt>
    <dgm:pt modelId="{6EBD14C9-CA6A-4A65-A9F3-BF28C9C07A33}" type="sibTrans" cxnId="{E865F9DC-8FCA-4516-84C0-5953D12B20E2}">
      <dgm:prSet/>
      <dgm:spPr/>
      <dgm:t>
        <a:bodyPr/>
        <a:lstStyle/>
        <a:p>
          <a:endParaRPr lang="pl-PL"/>
        </a:p>
      </dgm:t>
    </dgm:pt>
    <dgm:pt modelId="{502CD0EE-8CCC-4B97-8C7B-12594368C899}">
      <dgm:prSet phldrT="[Tekst]">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pl-PL" dirty="0" smtClean="0"/>
            <a:t>Matematyka</a:t>
          </a:r>
          <a:endParaRPr lang="pl-PL" dirty="0"/>
        </a:p>
      </dgm:t>
    </dgm:pt>
    <dgm:pt modelId="{5EC03837-5F55-4390-A709-F57B89D36489}" type="parTrans" cxnId="{99A2B50B-3428-4A4C-A161-8FCDCEED52D0}">
      <dgm:prSet/>
      <dgm:spPr/>
      <dgm:t>
        <a:bodyPr/>
        <a:lstStyle/>
        <a:p>
          <a:endParaRPr lang="pl-PL"/>
        </a:p>
      </dgm:t>
    </dgm:pt>
    <dgm:pt modelId="{D2354B14-91CB-41C1-9750-FFD58265F6B1}" type="sibTrans" cxnId="{99A2B50B-3428-4A4C-A161-8FCDCEED52D0}">
      <dgm:prSet/>
      <dgm:spPr/>
      <dgm:t>
        <a:bodyPr/>
        <a:lstStyle/>
        <a:p>
          <a:endParaRPr lang="pl-PL"/>
        </a:p>
      </dgm:t>
    </dgm:pt>
    <dgm:pt modelId="{79698CA5-71A7-458F-8260-6094ACEDEF27}">
      <dgm:prSet phldrT="[Tekst]" custT="1"/>
      <dgm:spPr/>
      <dgm:t>
        <a:bodyPr/>
        <a:lstStyle/>
        <a:p>
          <a:r>
            <a:rPr lang="pl-PL" sz="3600" dirty="0" smtClean="0"/>
            <a:t>Pomocniczy katalog IZ (zał. 38)</a:t>
          </a:r>
          <a:endParaRPr lang="pl-PL" sz="3600" dirty="0"/>
        </a:p>
      </dgm:t>
    </dgm:pt>
    <dgm:pt modelId="{BA26A4F2-D121-4E34-A0DF-2BCD97EABF3E}" type="parTrans" cxnId="{974F69CA-6151-481C-A52F-A6472FBBB205}">
      <dgm:prSet/>
      <dgm:spPr/>
      <dgm:t>
        <a:bodyPr/>
        <a:lstStyle/>
        <a:p>
          <a:endParaRPr lang="pl-PL"/>
        </a:p>
      </dgm:t>
    </dgm:pt>
    <dgm:pt modelId="{D39693CB-1329-4672-9356-345F30CCA848}" type="sibTrans" cxnId="{974F69CA-6151-481C-A52F-A6472FBBB205}">
      <dgm:prSet/>
      <dgm:spPr/>
      <dgm:t>
        <a:bodyPr/>
        <a:lstStyle/>
        <a:p>
          <a:endParaRPr lang="pl-PL"/>
        </a:p>
      </dgm:t>
    </dgm:pt>
    <dgm:pt modelId="{E9B679E0-2333-4952-9AD3-A93B9ED3C01F}" type="pres">
      <dgm:prSet presAssocID="{062EA6BB-2F35-45E3-B708-4B9CDCB9B3CD}" presName="linear" presStyleCnt="0">
        <dgm:presLayoutVars>
          <dgm:animLvl val="lvl"/>
          <dgm:resizeHandles val="exact"/>
        </dgm:presLayoutVars>
      </dgm:prSet>
      <dgm:spPr/>
      <dgm:t>
        <a:bodyPr/>
        <a:lstStyle/>
        <a:p>
          <a:endParaRPr lang="pl-PL"/>
        </a:p>
      </dgm:t>
    </dgm:pt>
    <dgm:pt modelId="{B3A0EB9E-97FA-45AE-AA95-858D18D3A337}" type="pres">
      <dgm:prSet presAssocID="{C63BBE7C-0DB5-438F-B1B5-3453D03882BA}" presName="parentText" presStyleLbl="node1" presStyleIdx="0" presStyleCnt="2">
        <dgm:presLayoutVars>
          <dgm:chMax val="0"/>
          <dgm:bulletEnabled val="1"/>
        </dgm:presLayoutVars>
      </dgm:prSet>
      <dgm:spPr/>
      <dgm:t>
        <a:bodyPr/>
        <a:lstStyle/>
        <a:p>
          <a:endParaRPr lang="pl-PL"/>
        </a:p>
      </dgm:t>
    </dgm:pt>
    <dgm:pt modelId="{0C819DC7-7DDD-4CB7-A91D-66608DD19665}" type="pres">
      <dgm:prSet presAssocID="{C63BBE7C-0DB5-438F-B1B5-3453D03882BA}" presName="childText" presStyleLbl="revTx" presStyleIdx="0" presStyleCnt="2">
        <dgm:presLayoutVars>
          <dgm:bulletEnabled val="1"/>
        </dgm:presLayoutVars>
      </dgm:prSet>
      <dgm:spPr/>
      <dgm:t>
        <a:bodyPr/>
        <a:lstStyle/>
        <a:p>
          <a:endParaRPr lang="pl-PL"/>
        </a:p>
      </dgm:t>
    </dgm:pt>
    <dgm:pt modelId="{9036EBC8-F625-47EE-813A-D2F1D3512784}" type="pres">
      <dgm:prSet presAssocID="{502CD0EE-8CCC-4B97-8C7B-12594368C899}" presName="parentText" presStyleLbl="node1" presStyleIdx="1" presStyleCnt="2">
        <dgm:presLayoutVars>
          <dgm:chMax val="0"/>
          <dgm:bulletEnabled val="1"/>
        </dgm:presLayoutVars>
      </dgm:prSet>
      <dgm:spPr/>
      <dgm:t>
        <a:bodyPr/>
        <a:lstStyle/>
        <a:p>
          <a:endParaRPr lang="pl-PL"/>
        </a:p>
      </dgm:t>
    </dgm:pt>
    <dgm:pt modelId="{437C7DEA-CC3A-47AD-A593-97EA6C90FD27}" type="pres">
      <dgm:prSet presAssocID="{502CD0EE-8CCC-4B97-8C7B-12594368C899}" presName="childText" presStyleLbl="revTx" presStyleIdx="1" presStyleCnt="2">
        <dgm:presLayoutVars>
          <dgm:bulletEnabled val="1"/>
        </dgm:presLayoutVars>
      </dgm:prSet>
      <dgm:spPr/>
      <dgm:t>
        <a:bodyPr/>
        <a:lstStyle/>
        <a:p>
          <a:endParaRPr lang="pl-PL"/>
        </a:p>
      </dgm:t>
    </dgm:pt>
  </dgm:ptLst>
  <dgm:cxnLst>
    <dgm:cxn modelId="{99A2B50B-3428-4A4C-A161-8FCDCEED52D0}" srcId="{062EA6BB-2F35-45E3-B708-4B9CDCB9B3CD}" destId="{502CD0EE-8CCC-4B97-8C7B-12594368C899}" srcOrd="1" destOrd="0" parTransId="{5EC03837-5F55-4390-A709-F57B89D36489}" sibTransId="{D2354B14-91CB-41C1-9750-FFD58265F6B1}"/>
    <dgm:cxn modelId="{ADDED849-E272-4EF1-86DB-4CAB0E483456}" type="presOf" srcId="{502CD0EE-8CCC-4B97-8C7B-12594368C899}" destId="{9036EBC8-F625-47EE-813A-D2F1D3512784}" srcOrd="0" destOrd="0" presId="urn:microsoft.com/office/officeart/2005/8/layout/vList2"/>
    <dgm:cxn modelId="{7EBB1CDD-4C8A-4E99-A1BB-14BC422E330C}" srcId="{062EA6BB-2F35-45E3-B708-4B9CDCB9B3CD}" destId="{C63BBE7C-0DB5-438F-B1B5-3453D03882BA}" srcOrd="0" destOrd="0" parTransId="{B65CAB9C-8BDB-4BC3-BD50-DB9A343E56B1}" sibTransId="{884EAD9B-B236-4E05-BF9E-45062A6BB325}"/>
    <dgm:cxn modelId="{D9A2ECC4-3CFA-42DD-A103-8E4D398E588C}" type="presOf" srcId="{343A74FF-11E2-4679-9D58-C05F205DD2BA}" destId="{0C819DC7-7DDD-4CB7-A91D-66608DD19665}" srcOrd="0" destOrd="0" presId="urn:microsoft.com/office/officeart/2005/8/layout/vList2"/>
    <dgm:cxn modelId="{7DC3035C-C1A7-4020-BEF9-F837775578EB}" type="presOf" srcId="{062EA6BB-2F35-45E3-B708-4B9CDCB9B3CD}" destId="{E9B679E0-2333-4952-9AD3-A93B9ED3C01F}" srcOrd="0" destOrd="0" presId="urn:microsoft.com/office/officeart/2005/8/layout/vList2"/>
    <dgm:cxn modelId="{E285C2FB-F017-4816-AA5D-F0CA43EA25F1}" type="presOf" srcId="{C63BBE7C-0DB5-438F-B1B5-3453D03882BA}" destId="{B3A0EB9E-97FA-45AE-AA95-858D18D3A337}" srcOrd="0" destOrd="0" presId="urn:microsoft.com/office/officeart/2005/8/layout/vList2"/>
    <dgm:cxn modelId="{974F69CA-6151-481C-A52F-A6472FBBB205}" srcId="{502CD0EE-8CCC-4B97-8C7B-12594368C899}" destId="{79698CA5-71A7-458F-8260-6094ACEDEF27}" srcOrd="0" destOrd="0" parTransId="{BA26A4F2-D121-4E34-A0DF-2BCD97EABF3E}" sibTransId="{D39693CB-1329-4672-9356-345F30CCA848}"/>
    <dgm:cxn modelId="{E865F9DC-8FCA-4516-84C0-5953D12B20E2}" srcId="{C63BBE7C-0DB5-438F-B1B5-3453D03882BA}" destId="{343A74FF-11E2-4679-9D58-C05F205DD2BA}" srcOrd="0" destOrd="0" parTransId="{9DB40C6C-5966-4C85-83C1-91A84A6BCBAD}" sibTransId="{6EBD14C9-CA6A-4A65-A9F3-BF28C9C07A33}"/>
    <dgm:cxn modelId="{4921F30F-C31A-42DB-992F-AB2099B1B25A}" type="presOf" srcId="{79698CA5-71A7-458F-8260-6094ACEDEF27}" destId="{437C7DEA-CC3A-47AD-A593-97EA6C90FD27}" srcOrd="0" destOrd="0" presId="urn:microsoft.com/office/officeart/2005/8/layout/vList2"/>
    <dgm:cxn modelId="{C3A10913-8362-4DC1-BF78-7AA5CD9161CA}" type="presParOf" srcId="{E9B679E0-2333-4952-9AD3-A93B9ED3C01F}" destId="{B3A0EB9E-97FA-45AE-AA95-858D18D3A337}" srcOrd="0" destOrd="0" presId="urn:microsoft.com/office/officeart/2005/8/layout/vList2"/>
    <dgm:cxn modelId="{871AD7CE-AF70-4C09-8BD2-630EFC142A0F}" type="presParOf" srcId="{E9B679E0-2333-4952-9AD3-A93B9ED3C01F}" destId="{0C819DC7-7DDD-4CB7-A91D-66608DD19665}" srcOrd="1" destOrd="0" presId="urn:microsoft.com/office/officeart/2005/8/layout/vList2"/>
    <dgm:cxn modelId="{9DBF8744-9745-44AE-89AE-D67DFCCB7F7C}" type="presParOf" srcId="{E9B679E0-2333-4952-9AD3-A93B9ED3C01F}" destId="{9036EBC8-F625-47EE-813A-D2F1D3512784}" srcOrd="2" destOrd="0" presId="urn:microsoft.com/office/officeart/2005/8/layout/vList2"/>
    <dgm:cxn modelId="{E4D791FF-FB81-4904-9D50-324AD8E1EE7F}" type="presParOf" srcId="{E9B679E0-2333-4952-9AD3-A93B9ED3C01F}" destId="{437C7DEA-CC3A-47AD-A593-97EA6C90FD27}" srcOrd="3"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0A37967-E102-45C9-AEA5-0A7E864CAAD2}" type="doc">
      <dgm:prSet loTypeId="urn:microsoft.com/office/officeart/2005/8/layout/default#2" loCatId="list" qsTypeId="urn:microsoft.com/office/officeart/2005/8/quickstyle/simple1" qsCatId="simple" csTypeId="urn:microsoft.com/office/officeart/2005/8/colors/accent1_2" csCatId="accent1" phldr="1"/>
      <dgm:spPr/>
      <dgm:t>
        <a:bodyPr/>
        <a:lstStyle/>
        <a:p>
          <a:endParaRPr lang="pl-PL"/>
        </a:p>
      </dgm:t>
    </dgm:pt>
    <dgm:pt modelId="{6623BBA0-AC8D-460A-B9CB-3116FE4F5C73}">
      <dgm:prSet phldrT="[Tekst]"/>
      <dgm:spPr/>
      <dgm:t>
        <a:bodyPr/>
        <a:lstStyle/>
        <a:p>
          <a:r>
            <a:rPr lang="pl-PL" dirty="0" smtClean="0"/>
            <a:t>Kursy i szkolenia doskonalące</a:t>
          </a:r>
          <a:endParaRPr lang="pl-PL" dirty="0"/>
        </a:p>
      </dgm:t>
    </dgm:pt>
    <dgm:pt modelId="{A4F93C34-3B60-46F4-992F-FE358DFBAEF8}" type="parTrans" cxnId="{8A2EE1D9-F9BF-4820-AC58-35ED79BF9B22}">
      <dgm:prSet/>
      <dgm:spPr/>
      <dgm:t>
        <a:bodyPr/>
        <a:lstStyle/>
        <a:p>
          <a:endParaRPr lang="pl-PL"/>
        </a:p>
      </dgm:t>
    </dgm:pt>
    <dgm:pt modelId="{6FEBD2F7-48C4-477E-A9E0-7D237FCA83DE}" type="sibTrans" cxnId="{8A2EE1D9-F9BF-4820-AC58-35ED79BF9B22}">
      <dgm:prSet/>
      <dgm:spPr/>
      <dgm:t>
        <a:bodyPr/>
        <a:lstStyle/>
        <a:p>
          <a:endParaRPr lang="pl-PL"/>
        </a:p>
      </dgm:t>
    </dgm:pt>
    <dgm:pt modelId="{56EA487C-0A70-4178-B190-BBE3A52AC6F5}">
      <dgm:prSet phldrT="[Tekst]">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pl-PL" dirty="0" smtClean="0"/>
            <a:t>Studia podyplomowe</a:t>
          </a:r>
          <a:endParaRPr lang="pl-PL" dirty="0"/>
        </a:p>
      </dgm:t>
    </dgm:pt>
    <dgm:pt modelId="{4A37B459-DB1A-4674-BE3A-DC14BFCC7581}" type="parTrans" cxnId="{F1B7F350-E03B-4D6A-B88D-028A22A382CC}">
      <dgm:prSet/>
      <dgm:spPr/>
      <dgm:t>
        <a:bodyPr/>
        <a:lstStyle/>
        <a:p>
          <a:endParaRPr lang="pl-PL"/>
        </a:p>
      </dgm:t>
    </dgm:pt>
    <dgm:pt modelId="{690D7AFA-9BDE-406B-B4D4-B08F9931BD88}" type="sibTrans" cxnId="{F1B7F350-E03B-4D6A-B88D-028A22A382CC}">
      <dgm:prSet/>
      <dgm:spPr/>
      <dgm:t>
        <a:bodyPr/>
        <a:lstStyle/>
        <a:p>
          <a:endParaRPr lang="pl-PL"/>
        </a:p>
      </dgm:t>
    </dgm:pt>
    <dgm:pt modelId="{A92B8D06-17D6-4403-9550-A972E4E653A5}">
      <dgm:prSet phldrT="[Tekst]"/>
      <dgm:spPr/>
      <dgm:t>
        <a:bodyPr/>
        <a:lstStyle/>
        <a:p>
          <a:r>
            <a:rPr lang="pl-PL" dirty="0" smtClean="0"/>
            <a:t>Sieci współpracy i samokształcenia</a:t>
          </a:r>
          <a:endParaRPr lang="pl-PL" dirty="0"/>
        </a:p>
      </dgm:t>
    </dgm:pt>
    <dgm:pt modelId="{68F01277-4304-4605-9D42-4D798C82CED0}" type="parTrans" cxnId="{F0505F11-19EF-4B8F-BF0D-1E5F0ED4C0CF}">
      <dgm:prSet/>
      <dgm:spPr/>
      <dgm:t>
        <a:bodyPr/>
        <a:lstStyle/>
        <a:p>
          <a:endParaRPr lang="pl-PL"/>
        </a:p>
      </dgm:t>
    </dgm:pt>
    <dgm:pt modelId="{D6936C71-F446-4550-BA82-DF8A035068B5}" type="sibTrans" cxnId="{F0505F11-19EF-4B8F-BF0D-1E5F0ED4C0CF}">
      <dgm:prSet/>
      <dgm:spPr/>
      <dgm:t>
        <a:bodyPr/>
        <a:lstStyle/>
        <a:p>
          <a:endParaRPr lang="pl-PL"/>
        </a:p>
      </dgm:t>
    </dgm:pt>
    <dgm:pt modelId="{BE111BDB-7506-4D9C-B0F5-322FC5F4A77E}">
      <dgm:prSet phldrT="[Tekst]">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pl-PL" dirty="0" smtClean="0"/>
            <a:t>Programy wspomagania</a:t>
          </a:r>
          <a:endParaRPr lang="pl-PL" dirty="0"/>
        </a:p>
      </dgm:t>
    </dgm:pt>
    <dgm:pt modelId="{0A9A6595-BF72-41D7-9F52-AE4CCFFB75E1}" type="parTrans" cxnId="{87D3FAD1-D647-4ADD-82E9-325F60AA10F6}">
      <dgm:prSet/>
      <dgm:spPr/>
      <dgm:t>
        <a:bodyPr/>
        <a:lstStyle/>
        <a:p>
          <a:endParaRPr lang="pl-PL"/>
        </a:p>
      </dgm:t>
    </dgm:pt>
    <dgm:pt modelId="{2CA89B16-C7BD-48FC-B272-0FB8A80BEE63}" type="sibTrans" cxnId="{87D3FAD1-D647-4ADD-82E9-325F60AA10F6}">
      <dgm:prSet/>
      <dgm:spPr/>
      <dgm:t>
        <a:bodyPr/>
        <a:lstStyle/>
        <a:p>
          <a:endParaRPr lang="pl-PL"/>
        </a:p>
      </dgm:t>
    </dgm:pt>
    <dgm:pt modelId="{CD9A15A0-1F32-4872-A834-C4DD186CBB4B}">
      <dgm:prSet phldrT="[Tekst]"/>
      <dgm:spPr/>
      <dgm:t>
        <a:bodyPr/>
        <a:lstStyle/>
        <a:p>
          <a:r>
            <a:rPr lang="pl-PL" dirty="0" smtClean="0"/>
            <a:t>Staże i praktyki dla nauczycieli</a:t>
          </a:r>
          <a:endParaRPr lang="pl-PL" dirty="0"/>
        </a:p>
      </dgm:t>
    </dgm:pt>
    <dgm:pt modelId="{F91D52E8-6164-4357-94F0-BD6E3E1BB58B}" type="parTrans" cxnId="{4A112201-71A1-4EFF-9D03-094A2931AC16}">
      <dgm:prSet/>
      <dgm:spPr/>
      <dgm:t>
        <a:bodyPr/>
        <a:lstStyle/>
        <a:p>
          <a:endParaRPr lang="pl-PL"/>
        </a:p>
      </dgm:t>
    </dgm:pt>
    <dgm:pt modelId="{98A36462-3349-4364-98BA-9258CB417C93}" type="sibTrans" cxnId="{4A112201-71A1-4EFF-9D03-094A2931AC16}">
      <dgm:prSet/>
      <dgm:spPr/>
      <dgm:t>
        <a:bodyPr/>
        <a:lstStyle/>
        <a:p>
          <a:endParaRPr lang="pl-PL"/>
        </a:p>
      </dgm:t>
    </dgm:pt>
    <dgm:pt modelId="{4B4C1E9E-92D6-480D-9F54-6C9DF2F0A0B1}" type="pres">
      <dgm:prSet presAssocID="{30A37967-E102-45C9-AEA5-0A7E864CAAD2}" presName="diagram" presStyleCnt="0">
        <dgm:presLayoutVars>
          <dgm:dir/>
          <dgm:resizeHandles val="exact"/>
        </dgm:presLayoutVars>
      </dgm:prSet>
      <dgm:spPr/>
      <dgm:t>
        <a:bodyPr/>
        <a:lstStyle/>
        <a:p>
          <a:endParaRPr lang="pl-PL"/>
        </a:p>
      </dgm:t>
    </dgm:pt>
    <dgm:pt modelId="{967DD118-8665-47E1-85AD-AFA7351A8CBA}" type="pres">
      <dgm:prSet presAssocID="{6623BBA0-AC8D-460A-B9CB-3116FE4F5C73}" presName="node" presStyleLbl="node1" presStyleIdx="0" presStyleCnt="5">
        <dgm:presLayoutVars>
          <dgm:bulletEnabled val="1"/>
        </dgm:presLayoutVars>
      </dgm:prSet>
      <dgm:spPr/>
      <dgm:t>
        <a:bodyPr/>
        <a:lstStyle/>
        <a:p>
          <a:endParaRPr lang="pl-PL"/>
        </a:p>
      </dgm:t>
    </dgm:pt>
    <dgm:pt modelId="{572CC7E6-89C9-4CBB-9287-412C8F13D89B}" type="pres">
      <dgm:prSet presAssocID="{6FEBD2F7-48C4-477E-A9E0-7D237FCA83DE}" presName="sibTrans" presStyleCnt="0"/>
      <dgm:spPr/>
    </dgm:pt>
    <dgm:pt modelId="{9D73EB65-7D30-4ECC-911F-F852A9959E33}" type="pres">
      <dgm:prSet presAssocID="{56EA487C-0A70-4178-B190-BBE3A52AC6F5}" presName="node" presStyleLbl="node1" presStyleIdx="1" presStyleCnt="5">
        <dgm:presLayoutVars>
          <dgm:bulletEnabled val="1"/>
        </dgm:presLayoutVars>
      </dgm:prSet>
      <dgm:spPr/>
      <dgm:t>
        <a:bodyPr/>
        <a:lstStyle/>
        <a:p>
          <a:endParaRPr lang="pl-PL"/>
        </a:p>
      </dgm:t>
    </dgm:pt>
    <dgm:pt modelId="{944ABD39-9646-4A67-B15C-6675FB64274A}" type="pres">
      <dgm:prSet presAssocID="{690D7AFA-9BDE-406B-B4D4-B08F9931BD88}" presName="sibTrans" presStyleCnt="0"/>
      <dgm:spPr/>
    </dgm:pt>
    <dgm:pt modelId="{1FF2AF4C-8551-4751-A162-ED8564418EE3}" type="pres">
      <dgm:prSet presAssocID="{A92B8D06-17D6-4403-9550-A972E4E653A5}" presName="node" presStyleLbl="node1" presStyleIdx="2" presStyleCnt="5">
        <dgm:presLayoutVars>
          <dgm:bulletEnabled val="1"/>
        </dgm:presLayoutVars>
      </dgm:prSet>
      <dgm:spPr/>
      <dgm:t>
        <a:bodyPr/>
        <a:lstStyle/>
        <a:p>
          <a:endParaRPr lang="pl-PL"/>
        </a:p>
      </dgm:t>
    </dgm:pt>
    <dgm:pt modelId="{1ED24372-BC3B-4376-A45F-412C71494506}" type="pres">
      <dgm:prSet presAssocID="{D6936C71-F446-4550-BA82-DF8A035068B5}" presName="sibTrans" presStyleCnt="0"/>
      <dgm:spPr/>
    </dgm:pt>
    <dgm:pt modelId="{677537EE-D49A-43E0-8C17-5B6DF9062216}" type="pres">
      <dgm:prSet presAssocID="{BE111BDB-7506-4D9C-B0F5-322FC5F4A77E}" presName="node" presStyleLbl="node1" presStyleIdx="3" presStyleCnt="5">
        <dgm:presLayoutVars>
          <dgm:bulletEnabled val="1"/>
        </dgm:presLayoutVars>
      </dgm:prSet>
      <dgm:spPr/>
      <dgm:t>
        <a:bodyPr/>
        <a:lstStyle/>
        <a:p>
          <a:endParaRPr lang="pl-PL"/>
        </a:p>
      </dgm:t>
    </dgm:pt>
    <dgm:pt modelId="{96955C73-93F9-44B0-A540-4533559A43FC}" type="pres">
      <dgm:prSet presAssocID="{2CA89B16-C7BD-48FC-B272-0FB8A80BEE63}" presName="sibTrans" presStyleCnt="0"/>
      <dgm:spPr/>
    </dgm:pt>
    <dgm:pt modelId="{0EA7C5FD-2FC8-4040-AA45-F7528A11EF74}" type="pres">
      <dgm:prSet presAssocID="{CD9A15A0-1F32-4872-A834-C4DD186CBB4B}" presName="node" presStyleLbl="node1" presStyleIdx="4" presStyleCnt="5">
        <dgm:presLayoutVars>
          <dgm:bulletEnabled val="1"/>
        </dgm:presLayoutVars>
      </dgm:prSet>
      <dgm:spPr/>
      <dgm:t>
        <a:bodyPr/>
        <a:lstStyle/>
        <a:p>
          <a:endParaRPr lang="pl-PL"/>
        </a:p>
      </dgm:t>
    </dgm:pt>
  </dgm:ptLst>
  <dgm:cxnLst>
    <dgm:cxn modelId="{4A112201-71A1-4EFF-9D03-094A2931AC16}" srcId="{30A37967-E102-45C9-AEA5-0A7E864CAAD2}" destId="{CD9A15A0-1F32-4872-A834-C4DD186CBB4B}" srcOrd="4" destOrd="0" parTransId="{F91D52E8-6164-4357-94F0-BD6E3E1BB58B}" sibTransId="{98A36462-3349-4364-98BA-9258CB417C93}"/>
    <dgm:cxn modelId="{F45E345C-CE49-45AC-9113-4CF6E5C8947B}" type="presOf" srcId="{A92B8D06-17D6-4403-9550-A972E4E653A5}" destId="{1FF2AF4C-8551-4751-A162-ED8564418EE3}" srcOrd="0" destOrd="0" presId="urn:microsoft.com/office/officeart/2005/8/layout/default#2"/>
    <dgm:cxn modelId="{77A69335-6C90-4930-9830-AFDF4FBC0104}" type="presOf" srcId="{CD9A15A0-1F32-4872-A834-C4DD186CBB4B}" destId="{0EA7C5FD-2FC8-4040-AA45-F7528A11EF74}" srcOrd="0" destOrd="0" presId="urn:microsoft.com/office/officeart/2005/8/layout/default#2"/>
    <dgm:cxn modelId="{F0505F11-19EF-4B8F-BF0D-1E5F0ED4C0CF}" srcId="{30A37967-E102-45C9-AEA5-0A7E864CAAD2}" destId="{A92B8D06-17D6-4403-9550-A972E4E653A5}" srcOrd="2" destOrd="0" parTransId="{68F01277-4304-4605-9D42-4D798C82CED0}" sibTransId="{D6936C71-F446-4550-BA82-DF8A035068B5}"/>
    <dgm:cxn modelId="{5EEAD2CD-B840-4E47-902D-4823EC16EDAB}" type="presOf" srcId="{6623BBA0-AC8D-460A-B9CB-3116FE4F5C73}" destId="{967DD118-8665-47E1-85AD-AFA7351A8CBA}" srcOrd="0" destOrd="0" presId="urn:microsoft.com/office/officeart/2005/8/layout/default#2"/>
    <dgm:cxn modelId="{A1B0FF06-BAC1-4678-9B1D-51341AB49D74}" type="presOf" srcId="{56EA487C-0A70-4178-B190-BBE3A52AC6F5}" destId="{9D73EB65-7D30-4ECC-911F-F852A9959E33}" srcOrd="0" destOrd="0" presId="urn:microsoft.com/office/officeart/2005/8/layout/default#2"/>
    <dgm:cxn modelId="{7A3A141A-000A-418E-893C-0E66A68A3DE2}" type="presOf" srcId="{30A37967-E102-45C9-AEA5-0A7E864CAAD2}" destId="{4B4C1E9E-92D6-480D-9F54-6C9DF2F0A0B1}" srcOrd="0" destOrd="0" presId="urn:microsoft.com/office/officeart/2005/8/layout/default#2"/>
    <dgm:cxn modelId="{F1B7F350-E03B-4D6A-B88D-028A22A382CC}" srcId="{30A37967-E102-45C9-AEA5-0A7E864CAAD2}" destId="{56EA487C-0A70-4178-B190-BBE3A52AC6F5}" srcOrd="1" destOrd="0" parTransId="{4A37B459-DB1A-4674-BE3A-DC14BFCC7581}" sibTransId="{690D7AFA-9BDE-406B-B4D4-B08F9931BD88}"/>
    <dgm:cxn modelId="{87D3FAD1-D647-4ADD-82E9-325F60AA10F6}" srcId="{30A37967-E102-45C9-AEA5-0A7E864CAAD2}" destId="{BE111BDB-7506-4D9C-B0F5-322FC5F4A77E}" srcOrd="3" destOrd="0" parTransId="{0A9A6595-BF72-41D7-9F52-AE4CCFFB75E1}" sibTransId="{2CA89B16-C7BD-48FC-B272-0FB8A80BEE63}"/>
    <dgm:cxn modelId="{8A2EE1D9-F9BF-4820-AC58-35ED79BF9B22}" srcId="{30A37967-E102-45C9-AEA5-0A7E864CAAD2}" destId="{6623BBA0-AC8D-460A-B9CB-3116FE4F5C73}" srcOrd="0" destOrd="0" parTransId="{A4F93C34-3B60-46F4-992F-FE358DFBAEF8}" sibTransId="{6FEBD2F7-48C4-477E-A9E0-7D237FCA83DE}"/>
    <dgm:cxn modelId="{63513E13-73A2-4C7C-8A7E-9CC89D846A9B}" type="presOf" srcId="{BE111BDB-7506-4D9C-B0F5-322FC5F4A77E}" destId="{677537EE-D49A-43E0-8C17-5B6DF9062216}" srcOrd="0" destOrd="0" presId="urn:microsoft.com/office/officeart/2005/8/layout/default#2"/>
    <dgm:cxn modelId="{2A6B26E9-6609-4659-B45C-FD26108B4FDE}" type="presParOf" srcId="{4B4C1E9E-92D6-480D-9F54-6C9DF2F0A0B1}" destId="{967DD118-8665-47E1-85AD-AFA7351A8CBA}" srcOrd="0" destOrd="0" presId="urn:microsoft.com/office/officeart/2005/8/layout/default#2"/>
    <dgm:cxn modelId="{6F03DA98-99E6-4BF7-AEE2-AFF490691C30}" type="presParOf" srcId="{4B4C1E9E-92D6-480D-9F54-6C9DF2F0A0B1}" destId="{572CC7E6-89C9-4CBB-9287-412C8F13D89B}" srcOrd="1" destOrd="0" presId="urn:microsoft.com/office/officeart/2005/8/layout/default#2"/>
    <dgm:cxn modelId="{44CD4AFC-CFB3-48B2-9E49-2A73F06F8BBF}" type="presParOf" srcId="{4B4C1E9E-92D6-480D-9F54-6C9DF2F0A0B1}" destId="{9D73EB65-7D30-4ECC-911F-F852A9959E33}" srcOrd="2" destOrd="0" presId="urn:microsoft.com/office/officeart/2005/8/layout/default#2"/>
    <dgm:cxn modelId="{92E8AD0E-093B-436B-825C-446850B22975}" type="presParOf" srcId="{4B4C1E9E-92D6-480D-9F54-6C9DF2F0A0B1}" destId="{944ABD39-9646-4A67-B15C-6675FB64274A}" srcOrd="3" destOrd="0" presId="urn:microsoft.com/office/officeart/2005/8/layout/default#2"/>
    <dgm:cxn modelId="{9C3F3504-074A-4EBB-A714-BBA47392C3FA}" type="presParOf" srcId="{4B4C1E9E-92D6-480D-9F54-6C9DF2F0A0B1}" destId="{1FF2AF4C-8551-4751-A162-ED8564418EE3}" srcOrd="4" destOrd="0" presId="urn:microsoft.com/office/officeart/2005/8/layout/default#2"/>
    <dgm:cxn modelId="{0F400F7D-CB7B-4FB3-94A5-0528EC61EF97}" type="presParOf" srcId="{4B4C1E9E-92D6-480D-9F54-6C9DF2F0A0B1}" destId="{1ED24372-BC3B-4376-A45F-412C71494506}" srcOrd="5" destOrd="0" presId="urn:microsoft.com/office/officeart/2005/8/layout/default#2"/>
    <dgm:cxn modelId="{7E655D6A-EE08-428F-9E99-D287B5FE2A98}" type="presParOf" srcId="{4B4C1E9E-92D6-480D-9F54-6C9DF2F0A0B1}" destId="{677537EE-D49A-43E0-8C17-5B6DF9062216}" srcOrd="6" destOrd="0" presId="urn:microsoft.com/office/officeart/2005/8/layout/default#2"/>
    <dgm:cxn modelId="{75A957B6-62D0-4F6C-8155-5D461A8722AA}" type="presParOf" srcId="{4B4C1E9E-92D6-480D-9F54-6C9DF2F0A0B1}" destId="{96955C73-93F9-44B0-A540-4533559A43FC}" srcOrd="7" destOrd="0" presId="urn:microsoft.com/office/officeart/2005/8/layout/default#2"/>
    <dgm:cxn modelId="{F8F5010E-732E-43A5-8BB9-FF4F9BA56BD2}" type="presParOf" srcId="{4B4C1E9E-92D6-480D-9F54-6C9DF2F0A0B1}" destId="{0EA7C5FD-2FC8-4040-AA45-F7528A11EF74}" srcOrd="8" destOrd="0" presId="urn:microsoft.com/office/officeart/2005/8/layout/defaul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0A37967-E102-45C9-AEA5-0A7E864CAAD2}" type="doc">
      <dgm:prSet loTypeId="urn:microsoft.com/office/officeart/2005/8/layout/default#3" loCatId="list" qsTypeId="urn:microsoft.com/office/officeart/2005/8/quickstyle/simple1" qsCatId="simple" csTypeId="urn:microsoft.com/office/officeart/2005/8/colors/accent1_2" csCatId="accent1" phldr="1"/>
      <dgm:spPr/>
      <dgm:t>
        <a:bodyPr/>
        <a:lstStyle/>
        <a:p>
          <a:endParaRPr lang="pl-PL"/>
        </a:p>
      </dgm:t>
    </dgm:pt>
    <dgm:pt modelId="{6623BBA0-AC8D-460A-B9CB-3116FE4F5C73}">
      <dgm:prSet phldrT="[Tekst]"/>
      <dgm:spPr/>
      <dgm:t>
        <a:bodyPr/>
        <a:lstStyle/>
        <a:p>
          <a:r>
            <a:rPr lang="pl-PL" dirty="0" smtClean="0"/>
            <a:t>Współpraca ze specjalistycznymi ośrodkami</a:t>
          </a:r>
          <a:endParaRPr lang="pl-PL" dirty="0"/>
        </a:p>
      </dgm:t>
    </dgm:pt>
    <dgm:pt modelId="{A4F93C34-3B60-46F4-992F-FE358DFBAEF8}" type="parTrans" cxnId="{8A2EE1D9-F9BF-4820-AC58-35ED79BF9B22}">
      <dgm:prSet/>
      <dgm:spPr/>
      <dgm:t>
        <a:bodyPr/>
        <a:lstStyle/>
        <a:p>
          <a:endParaRPr lang="pl-PL"/>
        </a:p>
      </dgm:t>
    </dgm:pt>
    <dgm:pt modelId="{6FEBD2F7-48C4-477E-A9E0-7D237FCA83DE}" type="sibTrans" cxnId="{8A2EE1D9-F9BF-4820-AC58-35ED79BF9B22}">
      <dgm:prSet/>
      <dgm:spPr/>
      <dgm:t>
        <a:bodyPr/>
        <a:lstStyle/>
        <a:p>
          <a:endParaRPr lang="pl-PL"/>
        </a:p>
      </dgm:t>
    </dgm:pt>
    <dgm:pt modelId="{56EA487C-0A70-4178-B190-BBE3A52AC6F5}">
      <dgm:prSet phldrT="[Teks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pl-PL" dirty="0" smtClean="0"/>
            <a:t>Wykorzystanie wypracowanych narzędzi, metod lub form pracy </a:t>
          </a:r>
          <a:endParaRPr lang="pl-PL" dirty="0"/>
        </a:p>
      </dgm:t>
    </dgm:pt>
    <dgm:pt modelId="{4A37B459-DB1A-4674-BE3A-DC14BFCC7581}" type="parTrans" cxnId="{F1B7F350-E03B-4D6A-B88D-028A22A382CC}">
      <dgm:prSet/>
      <dgm:spPr/>
      <dgm:t>
        <a:bodyPr/>
        <a:lstStyle/>
        <a:p>
          <a:endParaRPr lang="pl-PL"/>
        </a:p>
      </dgm:t>
    </dgm:pt>
    <dgm:pt modelId="{690D7AFA-9BDE-406B-B4D4-B08F9931BD88}" type="sibTrans" cxnId="{F1B7F350-E03B-4D6A-B88D-028A22A382CC}">
      <dgm:prSet/>
      <dgm:spPr/>
      <dgm:t>
        <a:bodyPr/>
        <a:lstStyle/>
        <a:p>
          <a:endParaRPr lang="pl-PL"/>
        </a:p>
      </dgm:t>
    </dgm:pt>
    <dgm:pt modelId="{4B4C1E9E-92D6-480D-9F54-6C9DF2F0A0B1}" type="pres">
      <dgm:prSet presAssocID="{30A37967-E102-45C9-AEA5-0A7E864CAAD2}" presName="diagram" presStyleCnt="0">
        <dgm:presLayoutVars>
          <dgm:dir/>
          <dgm:resizeHandles val="exact"/>
        </dgm:presLayoutVars>
      </dgm:prSet>
      <dgm:spPr/>
      <dgm:t>
        <a:bodyPr/>
        <a:lstStyle/>
        <a:p>
          <a:endParaRPr lang="pl-PL"/>
        </a:p>
      </dgm:t>
    </dgm:pt>
    <dgm:pt modelId="{967DD118-8665-47E1-85AD-AFA7351A8CBA}" type="pres">
      <dgm:prSet presAssocID="{6623BBA0-AC8D-460A-B9CB-3116FE4F5C73}" presName="node" presStyleLbl="node1" presStyleIdx="0" presStyleCnt="2">
        <dgm:presLayoutVars>
          <dgm:bulletEnabled val="1"/>
        </dgm:presLayoutVars>
      </dgm:prSet>
      <dgm:spPr/>
      <dgm:t>
        <a:bodyPr/>
        <a:lstStyle/>
        <a:p>
          <a:endParaRPr lang="pl-PL"/>
        </a:p>
      </dgm:t>
    </dgm:pt>
    <dgm:pt modelId="{572CC7E6-89C9-4CBB-9287-412C8F13D89B}" type="pres">
      <dgm:prSet presAssocID="{6FEBD2F7-48C4-477E-A9E0-7D237FCA83DE}" presName="sibTrans" presStyleCnt="0"/>
      <dgm:spPr/>
    </dgm:pt>
    <dgm:pt modelId="{9D73EB65-7D30-4ECC-911F-F852A9959E33}" type="pres">
      <dgm:prSet presAssocID="{56EA487C-0A70-4178-B190-BBE3A52AC6F5}" presName="node" presStyleLbl="node1" presStyleIdx="1" presStyleCnt="2">
        <dgm:presLayoutVars>
          <dgm:bulletEnabled val="1"/>
        </dgm:presLayoutVars>
      </dgm:prSet>
      <dgm:spPr/>
      <dgm:t>
        <a:bodyPr/>
        <a:lstStyle/>
        <a:p>
          <a:endParaRPr lang="pl-PL"/>
        </a:p>
      </dgm:t>
    </dgm:pt>
  </dgm:ptLst>
  <dgm:cxnLst>
    <dgm:cxn modelId="{F1B7F350-E03B-4D6A-B88D-028A22A382CC}" srcId="{30A37967-E102-45C9-AEA5-0A7E864CAAD2}" destId="{56EA487C-0A70-4178-B190-BBE3A52AC6F5}" srcOrd="1" destOrd="0" parTransId="{4A37B459-DB1A-4674-BE3A-DC14BFCC7581}" sibTransId="{690D7AFA-9BDE-406B-B4D4-B08F9931BD88}"/>
    <dgm:cxn modelId="{3392E931-4293-4E7F-9C57-149C79E10C70}" type="presOf" srcId="{30A37967-E102-45C9-AEA5-0A7E864CAAD2}" destId="{4B4C1E9E-92D6-480D-9F54-6C9DF2F0A0B1}" srcOrd="0" destOrd="0" presId="urn:microsoft.com/office/officeart/2005/8/layout/default#3"/>
    <dgm:cxn modelId="{8A2EE1D9-F9BF-4820-AC58-35ED79BF9B22}" srcId="{30A37967-E102-45C9-AEA5-0A7E864CAAD2}" destId="{6623BBA0-AC8D-460A-B9CB-3116FE4F5C73}" srcOrd="0" destOrd="0" parTransId="{A4F93C34-3B60-46F4-992F-FE358DFBAEF8}" sibTransId="{6FEBD2F7-48C4-477E-A9E0-7D237FCA83DE}"/>
    <dgm:cxn modelId="{F0DB5CF6-17CA-4374-B471-518C103A83D7}" type="presOf" srcId="{6623BBA0-AC8D-460A-B9CB-3116FE4F5C73}" destId="{967DD118-8665-47E1-85AD-AFA7351A8CBA}" srcOrd="0" destOrd="0" presId="urn:microsoft.com/office/officeart/2005/8/layout/default#3"/>
    <dgm:cxn modelId="{07DD92D4-BB44-4F0C-A01D-FE8726B560E6}" type="presOf" srcId="{56EA487C-0A70-4178-B190-BBE3A52AC6F5}" destId="{9D73EB65-7D30-4ECC-911F-F852A9959E33}" srcOrd="0" destOrd="0" presId="urn:microsoft.com/office/officeart/2005/8/layout/default#3"/>
    <dgm:cxn modelId="{92866754-59F5-4AC5-9CAE-5BC0A2F93183}" type="presParOf" srcId="{4B4C1E9E-92D6-480D-9F54-6C9DF2F0A0B1}" destId="{967DD118-8665-47E1-85AD-AFA7351A8CBA}" srcOrd="0" destOrd="0" presId="urn:microsoft.com/office/officeart/2005/8/layout/default#3"/>
    <dgm:cxn modelId="{B0EEA103-5B21-4736-B360-BDB857E01044}" type="presParOf" srcId="{4B4C1E9E-92D6-480D-9F54-6C9DF2F0A0B1}" destId="{572CC7E6-89C9-4CBB-9287-412C8F13D89B}" srcOrd="1" destOrd="0" presId="urn:microsoft.com/office/officeart/2005/8/layout/default#3"/>
    <dgm:cxn modelId="{C63EBDB9-2527-46D9-BA07-33338F36B9B5}" type="presParOf" srcId="{4B4C1E9E-92D6-480D-9F54-6C9DF2F0A0B1}" destId="{9D73EB65-7D30-4ECC-911F-F852A9959E33}" srcOrd="2" destOrd="0" presId="urn:microsoft.com/office/officeart/2005/8/layout/defaul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30A37967-E102-45C9-AEA5-0A7E864CAAD2}" type="doc">
      <dgm:prSet loTypeId="urn:microsoft.com/office/officeart/2005/8/layout/default#4" loCatId="list" qsTypeId="urn:microsoft.com/office/officeart/2005/8/quickstyle/simple1" qsCatId="simple" csTypeId="urn:microsoft.com/office/officeart/2005/8/colors/accent1_2" csCatId="accent1" phldr="1"/>
      <dgm:spPr/>
      <dgm:t>
        <a:bodyPr/>
        <a:lstStyle/>
        <a:p>
          <a:endParaRPr lang="pl-PL"/>
        </a:p>
      </dgm:t>
    </dgm:pt>
    <dgm:pt modelId="{6623BBA0-AC8D-460A-B9CB-3116FE4F5C73}">
      <dgm:prSet phldrT="[Tekst]"/>
      <dgm:spPr/>
      <dgm:t>
        <a:bodyPr/>
        <a:lstStyle/>
        <a:p>
          <a:r>
            <a:rPr lang="pl-PL" dirty="0" smtClean="0"/>
            <a:t>Obsługa urządzeń cyfrowych oraz sprzętu informatycznego</a:t>
          </a:r>
          <a:endParaRPr lang="pl-PL" dirty="0"/>
        </a:p>
      </dgm:t>
    </dgm:pt>
    <dgm:pt modelId="{A4F93C34-3B60-46F4-992F-FE358DFBAEF8}" type="parTrans" cxnId="{8A2EE1D9-F9BF-4820-AC58-35ED79BF9B22}">
      <dgm:prSet/>
      <dgm:spPr/>
      <dgm:t>
        <a:bodyPr/>
        <a:lstStyle/>
        <a:p>
          <a:endParaRPr lang="pl-PL"/>
        </a:p>
      </dgm:t>
    </dgm:pt>
    <dgm:pt modelId="{6FEBD2F7-48C4-477E-A9E0-7D237FCA83DE}" type="sibTrans" cxnId="{8A2EE1D9-F9BF-4820-AC58-35ED79BF9B22}">
      <dgm:prSet/>
      <dgm:spPr/>
      <dgm:t>
        <a:bodyPr/>
        <a:lstStyle/>
        <a:p>
          <a:endParaRPr lang="pl-PL"/>
        </a:p>
      </dgm:t>
    </dgm:pt>
    <dgm:pt modelId="{56EA487C-0A70-4178-B190-BBE3A52AC6F5}">
      <dgm:prSet phldrT="[Tekst]">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pl-PL" dirty="0" smtClean="0"/>
            <a:t>Wykorzystanie narzędzi cyfrowych w nauczaniu przedmiotowym</a:t>
          </a:r>
          <a:endParaRPr lang="pl-PL" dirty="0"/>
        </a:p>
      </dgm:t>
    </dgm:pt>
    <dgm:pt modelId="{4A37B459-DB1A-4674-BE3A-DC14BFCC7581}" type="parTrans" cxnId="{F1B7F350-E03B-4D6A-B88D-028A22A382CC}">
      <dgm:prSet/>
      <dgm:spPr/>
      <dgm:t>
        <a:bodyPr/>
        <a:lstStyle/>
        <a:p>
          <a:endParaRPr lang="pl-PL"/>
        </a:p>
      </dgm:t>
    </dgm:pt>
    <dgm:pt modelId="{690D7AFA-9BDE-406B-B4D4-B08F9931BD88}" type="sibTrans" cxnId="{F1B7F350-E03B-4D6A-B88D-028A22A382CC}">
      <dgm:prSet/>
      <dgm:spPr/>
      <dgm:t>
        <a:bodyPr/>
        <a:lstStyle/>
        <a:p>
          <a:endParaRPr lang="pl-PL"/>
        </a:p>
      </dgm:t>
    </dgm:pt>
    <dgm:pt modelId="{A92B8D06-17D6-4403-9550-A972E4E653A5}">
      <dgm:prSet phldrT="[Tekst]"/>
      <dgm:spPr/>
      <dgm:t>
        <a:bodyPr/>
        <a:lstStyle/>
        <a:p>
          <a:r>
            <a:rPr lang="pl-PL" dirty="0" smtClean="0"/>
            <a:t>Nowe metody kształcenia z wykorzystaniem narzędzi cyfrowych</a:t>
          </a:r>
          <a:endParaRPr lang="pl-PL" dirty="0"/>
        </a:p>
      </dgm:t>
    </dgm:pt>
    <dgm:pt modelId="{68F01277-4304-4605-9D42-4D798C82CED0}" type="parTrans" cxnId="{F0505F11-19EF-4B8F-BF0D-1E5F0ED4C0CF}">
      <dgm:prSet/>
      <dgm:spPr/>
      <dgm:t>
        <a:bodyPr/>
        <a:lstStyle/>
        <a:p>
          <a:endParaRPr lang="pl-PL"/>
        </a:p>
      </dgm:t>
    </dgm:pt>
    <dgm:pt modelId="{D6936C71-F446-4550-BA82-DF8A035068B5}" type="sibTrans" cxnId="{F0505F11-19EF-4B8F-BF0D-1E5F0ED4C0CF}">
      <dgm:prSet/>
      <dgm:spPr/>
      <dgm:t>
        <a:bodyPr/>
        <a:lstStyle/>
        <a:p>
          <a:endParaRPr lang="pl-PL"/>
        </a:p>
      </dgm:t>
    </dgm:pt>
    <dgm:pt modelId="{BE111BDB-7506-4D9C-B0F5-322FC5F4A77E}">
      <dgm:prSet phldrT="[Tekst]">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pl-PL" dirty="0" smtClean="0"/>
            <a:t>Edukacja w zakresie bezpieczeństwa w cyberprzestrzeni</a:t>
          </a:r>
          <a:endParaRPr lang="pl-PL" dirty="0"/>
        </a:p>
      </dgm:t>
    </dgm:pt>
    <dgm:pt modelId="{0A9A6595-BF72-41D7-9F52-AE4CCFFB75E1}" type="parTrans" cxnId="{87D3FAD1-D647-4ADD-82E9-325F60AA10F6}">
      <dgm:prSet/>
      <dgm:spPr/>
      <dgm:t>
        <a:bodyPr/>
        <a:lstStyle/>
        <a:p>
          <a:endParaRPr lang="pl-PL"/>
        </a:p>
      </dgm:t>
    </dgm:pt>
    <dgm:pt modelId="{2CA89B16-C7BD-48FC-B272-0FB8A80BEE63}" type="sibTrans" cxnId="{87D3FAD1-D647-4ADD-82E9-325F60AA10F6}">
      <dgm:prSet/>
      <dgm:spPr/>
      <dgm:t>
        <a:bodyPr/>
        <a:lstStyle/>
        <a:p>
          <a:endParaRPr lang="pl-PL"/>
        </a:p>
      </dgm:t>
    </dgm:pt>
    <dgm:pt modelId="{CD9A15A0-1F32-4872-A834-C4DD186CBB4B}">
      <dgm:prSet phldrT="[Tekst]"/>
      <dgm:spPr/>
      <dgm:t>
        <a:bodyPr/>
        <a:lstStyle/>
        <a:p>
          <a:r>
            <a:rPr lang="pl-PL" dirty="0" smtClean="0"/>
            <a:t>Bezpieczne korzystanie ze sprzętu komputerowego oraz innych urządzeń</a:t>
          </a:r>
          <a:endParaRPr lang="pl-PL" dirty="0"/>
        </a:p>
      </dgm:t>
    </dgm:pt>
    <dgm:pt modelId="{F91D52E8-6164-4357-94F0-BD6E3E1BB58B}" type="parTrans" cxnId="{4A112201-71A1-4EFF-9D03-094A2931AC16}">
      <dgm:prSet/>
      <dgm:spPr/>
      <dgm:t>
        <a:bodyPr/>
        <a:lstStyle/>
        <a:p>
          <a:endParaRPr lang="pl-PL"/>
        </a:p>
      </dgm:t>
    </dgm:pt>
    <dgm:pt modelId="{98A36462-3349-4364-98BA-9258CB417C93}" type="sibTrans" cxnId="{4A112201-71A1-4EFF-9D03-094A2931AC16}">
      <dgm:prSet/>
      <dgm:spPr/>
      <dgm:t>
        <a:bodyPr/>
        <a:lstStyle/>
        <a:p>
          <a:endParaRPr lang="pl-PL"/>
        </a:p>
      </dgm:t>
    </dgm:pt>
    <dgm:pt modelId="{4B4C1E9E-92D6-480D-9F54-6C9DF2F0A0B1}" type="pres">
      <dgm:prSet presAssocID="{30A37967-E102-45C9-AEA5-0A7E864CAAD2}" presName="diagram" presStyleCnt="0">
        <dgm:presLayoutVars>
          <dgm:dir/>
          <dgm:resizeHandles val="exact"/>
        </dgm:presLayoutVars>
      </dgm:prSet>
      <dgm:spPr/>
      <dgm:t>
        <a:bodyPr/>
        <a:lstStyle/>
        <a:p>
          <a:endParaRPr lang="pl-PL"/>
        </a:p>
      </dgm:t>
    </dgm:pt>
    <dgm:pt modelId="{967DD118-8665-47E1-85AD-AFA7351A8CBA}" type="pres">
      <dgm:prSet presAssocID="{6623BBA0-AC8D-460A-B9CB-3116FE4F5C73}" presName="node" presStyleLbl="node1" presStyleIdx="0" presStyleCnt="5">
        <dgm:presLayoutVars>
          <dgm:bulletEnabled val="1"/>
        </dgm:presLayoutVars>
      </dgm:prSet>
      <dgm:spPr/>
      <dgm:t>
        <a:bodyPr/>
        <a:lstStyle/>
        <a:p>
          <a:endParaRPr lang="pl-PL"/>
        </a:p>
      </dgm:t>
    </dgm:pt>
    <dgm:pt modelId="{572CC7E6-89C9-4CBB-9287-412C8F13D89B}" type="pres">
      <dgm:prSet presAssocID="{6FEBD2F7-48C4-477E-A9E0-7D237FCA83DE}" presName="sibTrans" presStyleCnt="0"/>
      <dgm:spPr/>
    </dgm:pt>
    <dgm:pt modelId="{9D73EB65-7D30-4ECC-911F-F852A9959E33}" type="pres">
      <dgm:prSet presAssocID="{56EA487C-0A70-4178-B190-BBE3A52AC6F5}" presName="node" presStyleLbl="node1" presStyleIdx="1" presStyleCnt="5">
        <dgm:presLayoutVars>
          <dgm:bulletEnabled val="1"/>
        </dgm:presLayoutVars>
      </dgm:prSet>
      <dgm:spPr/>
      <dgm:t>
        <a:bodyPr/>
        <a:lstStyle/>
        <a:p>
          <a:endParaRPr lang="pl-PL"/>
        </a:p>
      </dgm:t>
    </dgm:pt>
    <dgm:pt modelId="{944ABD39-9646-4A67-B15C-6675FB64274A}" type="pres">
      <dgm:prSet presAssocID="{690D7AFA-9BDE-406B-B4D4-B08F9931BD88}" presName="sibTrans" presStyleCnt="0"/>
      <dgm:spPr/>
    </dgm:pt>
    <dgm:pt modelId="{1FF2AF4C-8551-4751-A162-ED8564418EE3}" type="pres">
      <dgm:prSet presAssocID="{A92B8D06-17D6-4403-9550-A972E4E653A5}" presName="node" presStyleLbl="node1" presStyleIdx="2" presStyleCnt="5">
        <dgm:presLayoutVars>
          <dgm:bulletEnabled val="1"/>
        </dgm:presLayoutVars>
      </dgm:prSet>
      <dgm:spPr/>
      <dgm:t>
        <a:bodyPr/>
        <a:lstStyle/>
        <a:p>
          <a:endParaRPr lang="pl-PL"/>
        </a:p>
      </dgm:t>
    </dgm:pt>
    <dgm:pt modelId="{1ED24372-BC3B-4376-A45F-412C71494506}" type="pres">
      <dgm:prSet presAssocID="{D6936C71-F446-4550-BA82-DF8A035068B5}" presName="sibTrans" presStyleCnt="0"/>
      <dgm:spPr/>
    </dgm:pt>
    <dgm:pt modelId="{677537EE-D49A-43E0-8C17-5B6DF9062216}" type="pres">
      <dgm:prSet presAssocID="{BE111BDB-7506-4D9C-B0F5-322FC5F4A77E}" presName="node" presStyleLbl="node1" presStyleIdx="3" presStyleCnt="5">
        <dgm:presLayoutVars>
          <dgm:bulletEnabled val="1"/>
        </dgm:presLayoutVars>
      </dgm:prSet>
      <dgm:spPr/>
      <dgm:t>
        <a:bodyPr/>
        <a:lstStyle/>
        <a:p>
          <a:endParaRPr lang="pl-PL"/>
        </a:p>
      </dgm:t>
    </dgm:pt>
    <dgm:pt modelId="{96955C73-93F9-44B0-A540-4533559A43FC}" type="pres">
      <dgm:prSet presAssocID="{2CA89B16-C7BD-48FC-B272-0FB8A80BEE63}" presName="sibTrans" presStyleCnt="0"/>
      <dgm:spPr/>
    </dgm:pt>
    <dgm:pt modelId="{0EA7C5FD-2FC8-4040-AA45-F7528A11EF74}" type="pres">
      <dgm:prSet presAssocID="{CD9A15A0-1F32-4872-A834-C4DD186CBB4B}" presName="node" presStyleLbl="node1" presStyleIdx="4" presStyleCnt="5">
        <dgm:presLayoutVars>
          <dgm:bulletEnabled val="1"/>
        </dgm:presLayoutVars>
      </dgm:prSet>
      <dgm:spPr/>
      <dgm:t>
        <a:bodyPr/>
        <a:lstStyle/>
        <a:p>
          <a:endParaRPr lang="pl-PL"/>
        </a:p>
      </dgm:t>
    </dgm:pt>
  </dgm:ptLst>
  <dgm:cxnLst>
    <dgm:cxn modelId="{4A112201-71A1-4EFF-9D03-094A2931AC16}" srcId="{30A37967-E102-45C9-AEA5-0A7E864CAAD2}" destId="{CD9A15A0-1F32-4872-A834-C4DD186CBB4B}" srcOrd="4" destOrd="0" parTransId="{F91D52E8-6164-4357-94F0-BD6E3E1BB58B}" sibTransId="{98A36462-3349-4364-98BA-9258CB417C93}"/>
    <dgm:cxn modelId="{6C731007-726A-4D7D-BC15-433F3DDD7CE9}" type="presOf" srcId="{A92B8D06-17D6-4403-9550-A972E4E653A5}" destId="{1FF2AF4C-8551-4751-A162-ED8564418EE3}" srcOrd="0" destOrd="0" presId="urn:microsoft.com/office/officeart/2005/8/layout/default#4"/>
    <dgm:cxn modelId="{F0505F11-19EF-4B8F-BF0D-1E5F0ED4C0CF}" srcId="{30A37967-E102-45C9-AEA5-0A7E864CAAD2}" destId="{A92B8D06-17D6-4403-9550-A972E4E653A5}" srcOrd="2" destOrd="0" parTransId="{68F01277-4304-4605-9D42-4D798C82CED0}" sibTransId="{D6936C71-F446-4550-BA82-DF8A035068B5}"/>
    <dgm:cxn modelId="{06EC9874-2AA0-4C97-9ED6-FC933B691146}" type="presOf" srcId="{BE111BDB-7506-4D9C-B0F5-322FC5F4A77E}" destId="{677537EE-D49A-43E0-8C17-5B6DF9062216}" srcOrd="0" destOrd="0" presId="urn:microsoft.com/office/officeart/2005/8/layout/default#4"/>
    <dgm:cxn modelId="{1D9F3C35-DB79-4802-B49C-AFC7EDDD415B}" type="presOf" srcId="{56EA487C-0A70-4178-B190-BBE3A52AC6F5}" destId="{9D73EB65-7D30-4ECC-911F-F852A9959E33}" srcOrd="0" destOrd="0" presId="urn:microsoft.com/office/officeart/2005/8/layout/default#4"/>
    <dgm:cxn modelId="{F1B7F350-E03B-4D6A-B88D-028A22A382CC}" srcId="{30A37967-E102-45C9-AEA5-0A7E864CAAD2}" destId="{56EA487C-0A70-4178-B190-BBE3A52AC6F5}" srcOrd="1" destOrd="0" parTransId="{4A37B459-DB1A-4674-BE3A-DC14BFCC7581}" sibTransId="{690D7AFA-9BDE-406B-B4D4-B08F9931BD88}"/>
    <dgm:cxn modelId="{87D3FAD1-D647-4ADD-82E9-325F60AA10F6}" srcId="{30A37967-E102-45C9-AEA5-0A7E864CAAD2}" destId="{BE111BDB-7506-4D9C-B0F5-322FC5F4A77E}" srcOrd="3" destOrd="0" parTransId="{0A9A6595-BF72-41D7-9F52-AE4CCFFB75E1}" sibTransId="{2CA89B16-C7BD-48FC-B272-0FB8A80BEE63}"/>
    <dgm:cxn modelId="{8A2EE1D9-F9BF-4820-AC58-35ED79BF9B22}" srcId="{30A37967-E102-45C9-AEA5-0A7E864CAAD2}" destId="{6623BBA0-AC8D-460A-B9CB-3116FE4F5C73}" srcOrd="0" destOrd="0" parTransId="{A4F93C34-3B60-46F4-992F-FE358DFBAEF8}" sibTransId="{6FEBD2F7-48C4-477E-A9E0-7D237FCA83DE}"/>
    <dgm:cxn modelId="{ED09CF74-0A18-4947-A5D8-F0BC7E374721}" type="presOf" srcId="{30A37967-E102-45C9-AEA5-0A7E864CAAD2}" destId="{4B4C1E9E-92D6-480D-9F54-6C9DF2F0A0B1}" srcOrd="0" destOrd="0" presId="urn:microsoft.com/office/officeart/2005/8/layout/default#4"/>
    <dgm:cxn modelId="{4C5F149C-6DE2-48E8-87A4-2C04D0F400CB}" type="presOf" srcId="{CD9A15A0-1F32-4872-A834-C4DD186CBB4B}" destId="{0EA7C5FD-2FC8-4040-AA45-F7528A11EF74}" srcOrd="0" destOrd="0" presId="urn:microsoft.com/office/officeart/2005/8/layout/default#4"/>
    <dgm:cxn modelId="{334EA31E-592E-42B8-8683-C1339B5E4853}" type="presOf" srcId="{6623BBA0-AC8D-460A-B9CB-3116FE4F5C73}" destId="{967DD118-8665-47E1-85AD-AFA7351A8CBA}" srcOrd="0" destOrd="0" presId="urn:microsoft.com/office/officeart/2005/8/layout/default#4"/>
    <dgm:cxn modelId="{C97FA957-0A26-471F-81B1-73206CD931BF}" type="presParOf" srcId="{4B4C1E9E-92D6-480D-9F54-6C9DF2F0A0B1}" destId="{967DD118-8665-47E1-85AD-AFA7351A8CBA}" srcOrd="0" destOrd="0" presId="urn:microsoft.com/office/officeart/2005/8/layout/default#4"/>
    <dgm:cxn modelId="{FF808FD4-ACCE-4C3E-90F9-9DFFE26A91EC}" type="presParOf" srcId="{4B4C1E9E-92D6-480D-9F54-6C9DF2F0A0B1}" destId="{572CC7E6-89C9-4CBB-9287-412C8F13D89B}" srcOrd="1" destOrd="0" presId="urn:microsoft.com/office/officeart/2005/8/layout/default#4"/>
    <dgm:cxn modelId="{9F0ACB86-523F-42CA-8896-B83824CC5573}" type="presParOf" srcId="{4B4C1E9E-92D6-480D-9F54-6C9DF2F0A0B1}" destId="{9D73EB65-7D30-4ECC-911F-F852A9959E33}" srcOrd="2" destOrd="0" presId="urn:microsoft.com/office/officeart/2005/8/layout/default#4"/>
    <dgm:cxn modelId="{6336763B-8785-4C72-B57C-ECFD963F3880}" type="presParOf" srcId="{4B4C1E9E-92D6-480D-9F54-6C9DF2F0A0B1}" destId="{944ABD39-9646-4A67-B15C-6675FB64274A}" srcOrd="3" destOrd="0" presId="urn:microsoft.com/office/officeart/2005/8/layout/default#4"/>
    <dgm:cxn modelId="{01A2C896-227F-413D-B7A1-146B353583FA}" type="presParOf" srcId="{4B4C1E9E-92D6-480D-9F54-6C9DF2F0A0B1}" destId="{1FF2AF4C-8551-4751-A162-ED8564418EE3}" srcOrd="4" destOrd="0" presId="urn:microsoft.com/office/officeart/2005/8/layout/default#4"/>
    <dgm:cxn modelId="{AC188A3B-8D67-469B-A2F2-5B636BA8EF68}" type="presParOf" srcId="{4B4C1E9E-92D6-480D-9F54-6C9DF2F0A0B1}" destId="{1ED24372-BC3B-4376-A45F-412C71494506}" srcOrd="5" destOrd="0" presId="urn:microsoft.com/office/officeart/2005/8/layout/default#4"/>
    <dgm:cxn modelId="{3BE0D579-ECC9-4EAA-AD3E-57E245EAE654}" type="presParOf" srcId="{4B4C1E9E-92D6-480D-9F54-6C9DF2F0A0B1}" destId="{677537EE-D49A-43E0-8C17-5B6DF9062216}" srcOrd="6" destOrd="0" presId="urn:microsoft.com/office/officeart/2005/8/layout/default#4"/>
    <dgm:cxn modelId="{3A4D291B-E628-479F-B9F4-B27A2604A3BD}" type="presParOf" srcId="{4B4C1E9E-92D6-480D-9F54-6C9DF2F0A0B1}" destId="{96955C73-93F9-44B0-A540-4533559A43FC}" srcOrd="7" destOrd="0" presId="urn:microsoft.com/office/officeart/2005/8/layout/default#4"/>
    <dgm:cxn modelId="{881CF8A4-B386-41E5-87A1-1A5B47D93C2A}" type="presParOf" srcId="{4B4C1E9E-92D6-480D-9F54-6C9DF2F0A0B1}" destId="{0EA7C5FD-2FC8-4040-AA45-F7528A11EF74}" srcOrd="8" destOrd="0" presId="urn:microsoft.com/office/officeart/2005/8/layout/default#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0A37967-E102-45C9-AEA5-0A7E864CAAD2}" type="doc">
      <dgm:prSet loTypeId="urn:microsoft.com/office/officeart/2005/8/layout/default#5" loCatId="list" qsTypeId="urn:microsoft.com/office/officeart/2005/8/quickstyle/simple1" qsCatId="simple" csTypeId="urn:microsoft.com/office/officeart/2005/8/colors/accent1_2" csCatId="accent1" phldr="1"/>
      <dgm:spPr/>
      <dgm:t>
        <a:bodyPr/>
        <a:lstStyle/>
        <a:p>
          <a:endParaRPr lang="pl-PL"/>
        </a:p>
      </dgm:t>
    </dgm:pt>
    <dgm:pt modelId="{6623BBA0-AC8D-460A-B9CB-3116FE4F5C73}">
      <dgm:prSet phldrT="[Tekst]"/>
      <dgm:spPr/>
      <dgm:t>
        <a:bodyPr/>
        <a:lstStyle/>
        <a:p>
          <a:r>
            <a:rPr lang="pl-PL" dirty="0" smtClean="0"/>
            <a:t>Wykorzystanie zasobów dydaktycznych dostępnych w </a:t>
          </a:r>
          <a:r>
            <a:rPr lang="pl-PL" dirty="0" err="1" smtClean="0"/>
            <a:t>internecie</a:t>
          </a:r>
          <a:r>
            <a:rPr lang="pl-PL" dirty="0" smtClean="0"/>
            <a:t> </a:t>
          </a:r>
          <a:endParaRPr lang="pl-PL" dirty="0"/>
        </a:p>
      </dgm:t>
    </dgm:pt>
    <dgm:pt modelId="{A4F93C34-3B60-46F4-992F-FE358DFBAEF8}" type="parTrans" cxnId="{8A2EE1D9-F9BF-4820-AC58-35ED79BF9B22}">
      <dgm:prSet/>
      <dgm:spPr/>
      <dgm:t>
        <a:bodyPr/>
        <a:lstStyle/>
        <a:p>
          <a:endParaRPr lang="pl-PL"/>
        </a:p>
      </dgm:t>
    </dgm:pt>
    <dgm:pt modelId="{6FEBD2F7-48C4-477E-A9E0-7D237FCA83DE}" type="sibTrans" cxnId="{8A2EE1D9-F9BF-4820-AC58-35ED79BF9B22}">
      <dgm:prSet/>
      <dgm:spPr/>
      <dgm:t>
        <a:bodyPr/>
        <a:lstStyle/>
        <a:p>
          <a:endParaRPr lang="pl-PL"/>
        </a:p>
      </dgm:t>
    </dgm:pt>
    <dgm:pt modelId="{56EA487C-0A70-4178-B190-BBE3A52AC6F5}">
      <dgm:prSet phldrT="[Tekst]">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pl-PL" dirty="0" smtClean="0"/>
            <a:t>Administracja wewnętrzną infrastrukturą sieciowo – usługową szkoły</a:t>
          </a:r>
          <a:endParaRPr lang="pl-PL" dirty="0"/>
        </a:p>
      </dgm:t>
    </dgm:pt>
    <dgm:pt modelId="{4A37B459-DB1A-4674-BE3A-DC14BFCC7581}" type="parTrans" cxnId="{F1B7F350-E03B-4D6A-B88D-028A22A382CC}">
      <dgm:prSet/>
      <dgm:spPr/>
      <dgm:t>
        <a:bodyPr/>
        <a:lstStyle/>
        <a:p>
          <a:endParaRPr lang="pl-PL"/>
        </a:p>
      </dgm:t>
    </dgm:pt>
    <dgm:pt modelId="{690D7AFA-9BDE-406B-B4D4-B08F9931BD88}" type="sibTrans" cxnId="{F1B7F350-E03B-4D6A-B88D-028A22A382CC}">
      <dgm:prSet/>
      <dgm:spPr/>
      <dgm:t>
        <a:bodyPr/>
        <a:lstStyle/>
        <a:p>
          <a:endParaRPr lang="pl-PL"/>
        </a:p>
      </dgm:t>
    </dgm:pt>
    <dgm:pt modelId="{A92B8D06-17D6-4403-9550-A972E4E653A5}">
      <dgm:prSet phldrT="[Tekst]"/>
      <dgm:spPr/>
      <dgm:t>
        <a:bodyPr/>
        <a:lstStyle/>
        <a:p>
          <a:r>
            <a:rPr lang="pl-PL" dirty="0" smtClean="0"/>
            <a:t>Wykorzystanie w nauczaniu e-podręczników bądź e-zasobów/e-materiałów</a:t>
          </a:r>
          <a:endParaRPr lang="pl-PL" dirty="0"/>
        </a:p>
      </dgm:t>
    </dgm:pt>
    <dgm:pt modelId="{68F01277-4304-4605-9D42-4D798C82CED0}" type="parTrans" cxnId="{F0505F11-19EF-4B8F-BF0D-1E5F0ED4C0CF}">
      <dgm:prSet/>
      <dgm:spPr/>
      <dgm:t>
        <a:bodyPr/>
        <a:lstStyle/>
        <a:p>
          <a:endParaRPr lang="pl-PL"/>
        </a:p>
      </dgm:t>
    </dgm:pt>
    <dgm:pt modelId="{D6936C71-F446-4550-BA82-DF8A035068B5}" type="sibTrans" cxnId="{F0505F11-19EF-4B8F-BF0D-1E5F0ED4C0CF}">
      <dgm:prSet/>
      <dgm:spPr/>
      <dgm:t>
        <a:bodyPr/>
        <a:lstStyle/>
        <a:p>
          <a:endParaRPr lang="pl-PL"/>
        </a:p>
      </dgm:t>
    </dgm:pt>
    <dgm:pt modelId="{4B4C1E9E-92D6-480D-9F54-6C9DF2F0A0B1}" type="pres">
      <dgm:prSet presAssocID="{30A37967-E102-45C9-AEA5-0A7E864CAAD2}" presName="diagram" presStyleCnt="0">
        <dgm:presLayoutVars>
          <dgm:dir/>
          <dgm:resizeHandles val="exact"/>
        </dgm:presLayoutVars>
      </dgm:prSet>
      <dgm:spPr/>
      <dgm:t>
        <a:bodyPr/>
        <a:lstStyle/>
        <a:p>
          <a:endParaRPr lang="pl-PL"/>
        </a:p>
      </dgm:t>
    </dgm:pt>
    <dgm:pt modelId="{967DD118-8665-47E1-85AD-AFA7351A8CBA}" type="pres">
      <dgm:prSet presAssocID="{6623BBA0-AC8D-460A-B9CB-3116FE4F5C73}" presName="node" presStyleLbl="node1" presStyleIdx="0" presStyleCnt="3">
        <dgm:presLayoutVars>
          <dgm:bulletEnabled val="1"/>
        </dgm:presLayoutVars>
      </dgm:prSet>
      <dgm:spPr/>
      <dgm:t>
        <a:bodyPr/>
        <a:lstStyle/>
        <a:p>
          <a:endParaRPr lang="pl-PL"/>
        </a:p>
      </dgm:t>
    </dgm:pt>
    <dgm:pt modelId="{572CC7E6-89C9-4CBB-9287-412C8F13D89B}" type="pres">
      <dgm:prSet presAssocID="{6FEBD2F7-48C4-477E-A9E0-7D237FCA83DE}" presName="sibTrans" presStyleCnt="0"/>
      <dgm:spPr/>
    </dgm:pt>
    <dgm:pt modelId="{9D73EB65-7D30-4ECC-911F-F852A9959E33}" type="pres">
      <dgm:prSet presAssocID="{56EA487C-0A70-4178-B190-BBE3A52AC6F5}" presName="node" presStyleLbl="node1" presStyleIdx="1" presStyleCnt="3">
        <dgm:presLayoutVars>
          <dgm:bulletEnabled val="1"/>
        </dgm:presLayoutVars>
      </dgm:prSet>
      <dgm:spPr/>
      <dgm:t>
        <a:bodyPr/>
        <a:lstStyle/>
        <a:p>
          <a:endParaRPr lang="pl-PL"/>
        </a:p>
      </dgm:t>
    </dgm:pt>
    <dgm:pt modelId="{944ABD39-9646-4A67-B15C-6675FB64274A}" type="pres">
      <dgm:prSet presAssocID="{690D7AFA-9BDE-406B-B4D4-B08F9931BD88}" presName="sibTrans" presStyleCnt="0"/>
      <dgm:spPr/>
    </dgm:pt>
    <dgm:pt modelId="{1FF2AF4C-8551-4751-A162-ED8564418EE3}" type="pres">
      <dgm:prSet presAssocID="{A92B8D06-17D6-4403-9550-A972E4E653A5}" presName="node" presStyleLbl="node1" presStyleIdx="2" presStyleCnt="3">
        <dgm:presLayoutVars>
          <dgm:bulletEnabled val="1"/>
        </dgm:presLayoutVars>
      </dgm:prSet>
      <dgm:spPr/>
      <dgm:t>
        <a:bodyPr/>
        <a:lstStyle/>
        <a:p>
          <a:endParaRPr lang="pl-PL"/>
        </a:p>
      </dgm:t>
    </dgm:pt>
  </dgm:ptLst>
  <dgm:cxnLst>
    <dgm:cxn modelId="{F0505F11-19EF-4B8F-BF0D-1E5F0ED4C0CF}" srcId="{30A37967-E102-45C9-AEA5-0A7E864CAAD2}" destId="{A92B8D06-17D6-4403-9550-A972E4E653A5}" srcOrd="2" destOrd="0" parTransId="{68F01277-4304-4605-9D42-4D798C82CED0}" sibTransId="{D6936C71-F446-4550-BA82-DF8A035068B5}"/>
    <dgm:cxn modelId="{18E392D5-A500-4358-804D-3B269A63AE1A}" type="presOf" srcId="{6623BBA0-AC8D-460A-B9CB-3116FE4F5C73}" destId="{967DD118-8665-47E1-85AD-AFA7351A8CBA}" srcOrd="0" destOrd="0" presId="urn:microsoft.com/office/officeart/2005/8/layout/default#5"/>
    <dgm:cxn modelId="{4CDF85E0-8A3C-4461-881E-784C61225D90}" type="presOf" srcId="{30A37967-E102-45C9-AEA5-0A7E864CAAD2}" destId="{4B4C1E9E-92D6-480D-9F54-6C9DF2F0A0B1}" srcOrd="0" destOrd="0" presId="urn:microsoft.com/office/officeart/2005/8/layout/default#5"/>
    <dgm:cxn modelId="{F1B7F350-E03B-4D6A-B88D-028A22A382CC}" srcId="{30A37967-E102-45C9-AEA5-0A7E864CAAD2}" destId="{56EA487C-0A70-4178-B190-BBE3A52AC6F5}" srcOrd="1" destOrd="0" parTransId="{4A37B459-DB1A-4674-BE3A-DC14BFCC7581}" sibTransId="{690D7AFA-9BDE-406B-B4D4-B08F9931BD88}"/>
    <dgm:cxn modelId="{DBF94EB8-AFE8-4F01-ACE4-B4F53539FD38}" type="presOf" srcId="{56EA487C-0A70-4178-B190-BBE3A52AC6F5}" destId="{9D73EB65-7D30-4ECC-911F-F852A9959E33}" srcOrd="0" destOrd="0" presId="urn:microsoft.com/office/officeart/2005/8/layout/default#5"/>
    <dgm:cxn modelId="{AA039580-6056-414F-A0F2-1794D2EC35EC}" type="presOf" srcId="{A92B8D06-17D6-4403-9550-A972E4E653A5}" destId="{1FF2AF4C-8551-4751-A162-ED8564418EE3}" srcOrd="0" destOrd="0" presId="urn:microsoft.com/office/officeart/2005/8/layout/default#5"/>
    <dgm:cxn modelId="{8A2EE1D9-F9BF-4820-AC58-35ED79BF9B22}" srcId="{30A37967-E102-45C9-AEA5-0A7E864CAAD2}" destId="{6623BBA0-AC8D-460A-B9CB-3116FE4F5C73}" srcOrd="0" destOrd="0" parTransId="{A4F93C34-3B60-46F4-992F-FE358DFBAEF8}" sibTransId="{6FEBD2F7-48C4-477E-A9E0-7D237FCA83DE}"/>
    <dgm:cxn modelId="{3C9E7279-15FD-4D7A-97FC-AF339A030FD9}" type="presParOf" srcId="{4B4C1E9E-92D6-480D-9F54-6C9DF2F0A0B1}" destId="{967DD118-8665-47E1-85AD-AFA7351A8CBA}" srcOrd="0" destOrd="0" presId="urn:microsoft.com/office/officeart/2005/8/layout/default#5"/>
    <dgm:cxn modelId="{70F76881-2807-4E97-BFD5-14A5B12E601A}" type="presParOf" srcId="{4B4C1E9E-92D6-480D-9F54-6C9DF2F0A0B1}" destId="{572CC7E6-89C9-4CBB-9287-412C8F13D89B}" srcOrd="1" destOrd="0" presId="urn:microsoft.com/office/officeart/2005/8/layout/default#5"/>
    <dgm:cxn modelId="{96AAFC0B-4D8C-409E-9DA7-A63D90CA9858}" type="presParOf" srcId="{4B4C1E9E-92D6-480D-9F54-6C9DF2F0A0B1}" destId="{9D73EB65-7D30-4ECC-911F-F852A9959E33}" srcOrd="2" destOrd="0" presId="urn:microsoft.com/office/officeart/2005/8/layout/default#5"/>
    <dgm:cxn modelId="{50BD50A9-81C4-44AC-B56A-6F243FFD0F3B}" type="presParOf" srcId="{4B4C1E9E-92D6-480D-9F54-6C9DF2F0A0B1}" destId="{944ABD39-9646-4A67-B15C-6675FB64274A}" srcOrd="3" destOrd="0" presId="urn:microsoft.com/office/officeart/2005/8/layout/default#5"/>
    <dgm:cxn modelId="{6658F5D4-01AE-41B0-97C5-DFC126F468D0}" type="presParOf" srcId="{4B4C1E9E-92D6-480D-9F54-6C9DF2F0A0B1}" destId="{1FF2AF4C-8551-4751-A162-ED8564418EE3}" srcOrd="4" destOrd="0" presId="urn:microsoft.com/office/officeart/2005/8/layout/defaul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0A37967-E102-45C9-AEA5-0A7E864CAAD2}" type="doc">
      <dgm:prSet loTypeId="urn:microsoft.com/office/officeart/2005/8/layout/default#6" loCatId="list" qsTypeId="urn:microsoft.com/office/officeart/2005/8/quickstyle/simple1" qsCatId="simple" csTypeId="urn:microsoft.com/office/officeart/2005/8/colors/accent1_2" csCatId="accent1" phldr="1"/>
      <dgm:spPr/>
      <dgm:t>
        <a:bodyPr/>
        <a:lstStyle/>
        <a:p>
          <a:endParaRPr lang="pl-PL"/>
        </a:p>
      </dgm:t>
    </dgm:pt>
    <dgm:pt modelId="{6623BBA0-AC8D-460A-B9CB-3116FE4F5C73}">
      <dgm:prSet phldrT="[Tekst]"/>
      <dgm:spPr/>
      <dgm:t>
        <a:bodyPr/>
        <a:lstStyle/>
        <a:p>
          <a:r>
            <a:rPr lang="pl-PL" dirty="0" smtClean="0"/>
            <a:t>Zapewnia odpowiednie stanowisko pracy praktykanta/ stażysty</a:t>
          </a:r>
          <a:endParaRPr lang="pl-PL" dirty="0"/>
        </a:p>
      </dgm:t>
    </dgm:pt>
    <dgm:pt modelId="{A4F93C34-3B60-46F4-992F-FE358DFBAEF8}" type="parTrans" cxnId="{8A2EE1D9-F9BF-4820-AC58-35ED79BF9B22}">
      <dgm:prSet/>
      <dgm:spPr/>
      <dgm:t>
        <a:bodyPr/>
        <a:lstStyle/>
        <a:p>
          <a:endParaRPr lang="pl-PL"/>
        </a:p>
      </dgm:t>
    </dgm:pt>
    <dgm:pt modelId="{6FEBD2F7-48C4-477E-A9E0-7D237FCA83DE}" type="sibTrans" cxnId="{8A2EE1D9-F9BF-4820-AC58-35ED79BF9B22}">
      <dgm:prSet/>
      <dgm:spPr/>
      <dgm:t>
        <a:bodyPr/>
        <a:lstStyle/>
        <a:p>
          <a:endParaRPr lang="pl-PL"/>
        </a:p>
      </dgm:t>
    </dgm:pt>
    <dgm:pt modelId="{56EA487C-0A70-4178-B190-BBE3A52AC6F5}">
      <dgm:prSet phldrT="[Tekst]">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pl-PL" dirty="0" smtClean="0"/>
            <a:t>Szkoli praktykanta/ stażystę (bhp, p-</a:t>
          </a:r>
          <a:r>
            <a:rPr lang="pl-PL" dirty="0" err="1" smtClean="0"/>
            <a:t>poż</a:t>
          </a:r>
          <a:r>
            <a:rPr lang="pl-PL" dirty="0" smtClean="0"/>
            <a:t>, regulamin pracy)</a:t>
          </a:r>
          <a:endParaRPr lang="pl-PL" dirty="0"/>
        </a:p>
      </dgm:t>
    </dgm:pt>
    <dgm:pt modelId="{4A37B459-DB1A-4674-BE3A-DC14BFCC7581}" type="parTrans" cxnId="{F1B7F350-E03B-4D6A-B88D-028A22A382CC}">
      <dgm:prSet/>
      <dgm:spPr/>
      <dgm:t>
        <a:bodyPr/>
        <a:lstStyle/>
        <a:p>
          <a:endParaRPr lang="pl-PL"/>
        </a:p>
      </dgm:t>
    </dgm:pt>
    <dgm:pt modelId="{690D7AFA-9BDE-406B-B4D4-B08F9931BD88}" type="sibTrans" cxnId="{F1B7F350-E03B-4D6A-B88D-028A22A382CC}">
      <dgm:prSet/>
      <dgm:spPr/>
      <dgm:t>
        <a:bodyPr/>
        <a:lstStyle/>
        <a:p>
          <a:endParaRPr lang="pl-PL"/>
        </a:p>
      </dgm:t>
    </dgm:pt>
    <dgm:pt modelId="{A92B8D06-17D6-4403-9550-A972E4E653A5}">
      <dgm:prSet phldrT="[Tekst]"/>
      <dgm:spPr/>
      <dgm:t>
        <a:bodyPr/>
        <a:lstStyle/>
        <a:p>
          <a:r>
            <a:rPr lang="pl-PL" dirty="0" smtClean="0"/>
            <a:t>Sprawuje nadzór nad odbywaniem praktyki/stażu zawodowego w postaci wyznaczenia opiekuna</a:t>
          </a:r>
        </a:p>
        <a:p>
          <a:r>
            <a:rPr lang="pl-PL" dirty="0" smtClean="0"/>
            <a:t>praktyki/stażu</a:t>
          </a:r>
          <a:endParaRPr lang="pl-PL" dirty="0"/>
        </a:p>
      </dgm:t>
    </dgm:pt>
    <dgm:pt modelId="{68F01277-4304-4605-9D42-4D798C82CED0}" type="parTrans" cxnId="{F0505F11-19EF-4B8F-BF0D-1E5F0ED4C0CF}">
      <dgm:prSet/>
      <dgm:spPr/>
      <dgm:t>
        <a:bodyPr/>
        <a:lstStyle/>
        <a:p>
          <a:endParaRPr lang="pl-PL"/>
        </a:p>
      </dgm:t>
    </dgm:pt>
    <dgm:pt modelId="{D6936C71-F446-4550-BA82-DF8A035068B5}" type="sibTrans" cxnId="{F0505F11-19EF-4B8F-BF0D-1E5F0ED4C0CF}">
      <dgm:prSet/>
      <dgm:spPr/>
      <dgm:t>
        <a:bodyPr/>
        <a:lstStyle/>
        <a:p>
          <a:endParaRPr lang="pl-PL"/>
        </a:p>
      </dgm:t>
    </dgm:pt>
    <dgm:pt modelId="{BE111BDB-7506-4D9C-B0F5-322FC5F4A77E}">
      <dgm:prSet phldrT="[Tekst]">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pl-PL" dirty="0" smtClean="0"/>
            <a:t>Monitoruje postępy i nabywanie nowych umiejętności przez praktykanta/stażystę, a także stopień</a:t>
          </a:r>
        </a:p>
        <a:p>
          <a:r>
            <a:rPr lang="pl-PL" dirty="0" smtClean="0"/>
            <a:t>realizacji treści i celów edukacyjnych</a:t>
          </a:r>
          <a:endParaRPr lang="pl-PL" dirty="0"/>
        </a:p>
      </dgm:t>
    </dgm:pt>
    <dgm:pt modelId="{0A9A6595-BF72-41D7-9F52-AE4CCFFB75E1}" type="parTrans" cxnId="{87D3FAD1-D647-4ADD-82E9-325F60AA10F6}">
      <dgm:prSet/>
      <dgm:spPr/>
      <dgm:t>
        <a:bodyPr/>
        <a:lstStyle/>
        <a:p>
          <a:endParaRPr lang="pl-PL"/>
        </a:p>
      </dgm:t>
    </dgm:pt>
    <dgm:pt modelId="{2CA89B16-C7BD-48FC-B272-0FB8A80BEE63}" type="sibTrans" cxnId="{87D3FAD1-D647-4ADD-82E9-325F60AA10F6}">
      <dgm:prSet/>
      <dgm:spPr/>
      <dgm:t>
        <a:bodyPr/>
        <a:lstStyle/>
        <a:p>
          <a:endParaRPr lang="pl-PL"/>
        </a:p>
      </dgm:t>
    </dgm:pt>
    <dgm:pt modelId="{CD9A15A0-1F32-4872-A834-C4DD186CBB4B}">
      <dgm:prSet phldrT="[Tekst]"/>
      <dgm:spPr/>
      <dgm:t>
        <a:bodyPr/>
        <a:lstStyle/>
        <a:p>
          <a:r>
            <a:rPr lang="pl-PL" dirty="0" smtClean="0"/>
            <a:t> Wydaje praktykantowi/stażyście – niezwłocznie po zakończeniu praktyki/stażu zawodowego –</a:t>
          </a:r>
        </a:p>
        <a:p>
          <a:r>
            <a:rPr lang="pl-PL" dirty="0" smtClean="0"/>
            <a:t>dokument potwierdzający odbycie praktyki/stażu zawodowego (w formie dziennika</a:t>
          </a:r>
        </a:p>
        <a:p>
          <a:r>
            <a:rPr lang="pl-PL" dirty="0" smtClean="0"/>
            <a:t>stażu/praktyki)</a:t>
          </a:r>
          <a:endParaRPr lang="pl-PL" dirty="0"/>
        </a:p>
      </dgm:t>
    </dgm:pt>
    <dgm:pt modelId="{F91D52E8-6164-4357-94F0-BD6E3E1BB58B}" type="parTrans" cxnId="{4A112201-71A1-4EFF-9D03-094A2931AC16}">
      <dgm:prSet/>
      <dgm:spPr/>
      <dgm:t>
        <a:bodyPr/>
        <a:lstStyle/>
        <a:p>
          <a:endParaRPr lang="pl-PL"/>
        </a:p>
      </dgm:t>
    </dgm:pt>
    <dgm:pt modelId="{98A36462-3349-4364-98BA-9258CB417C93}" type="sibTrans" cxnId="{4A112201-71A1-4EFF-9D03-094A2931AC16}">
      <dgm:prSet/>
      <dgm:spPr/>
      <dgm:t>
        <a:bodyPr/>
        <a:lstStyle/>
        <a:p>
          <a:endParaRPr lang="pl-PL"/>
        </a:p>
      </dgm:t>
    </dgm:pt>
    <dgm:pt modelId="{4B4C1E9E-92D6-480D-9F54-6C9DF2F0A0B1}" type="pres">
      <dgm:prSet presAssocID="{30A37967-E102-45C9-AEA5-0A7E864CAAD2}" presName="diagram" presStyleCnt="0">
        <dgm:presLayoutVars>
          <dgm:dir/>
          <dgm:resizeHandles val="exact"/>
        </dgm:presLayoutVars>
      </dgm:prSet>
      <dgm:spPr/>
      <dgm:t>
        <a:bodyPr/>
        <a:lstStyle/>
        <a:p>
          <a:endParaRPr lang="pl-PL"/>
        </a:p>
      </dgm:t>
    </dgm:pt>
    <dgm:pt modelId="{967DD118-8665-47E1-85AD-AFA7351A8CBA}" type="pres">
      <dgm:prSet presAssocID="{6623BBA0-AC8D-460A-B9CB-3116FE4F5C73}" presName="node" presStyleLbl="node1" presStyleIdx="0" presStyleCnt="5">
        <dgm:presLayoutVars>
          <dgm:bulletEnabled val="1"/>
        </dgm:presLayoutVars>
      </dgm:prSet>
      <dgm:spPr/>
      <dgm:t>
        <a:bodyPr/>
        <a:lstStyle/>
        <a:p>
          <a:endParaRPr lang="pl-PL"/>
        </a:p>
      </dgm:t>
    </dgm:pt>
    <dgm:pt modelId="{572CC7E6-89C9-4CBB-9287-412C8F13D89B}" type="pres">
      <dgm:prSet presAssocID="{6FEBD2F7-48C4-477E-A9E0-7D237FCA83DE}" presName="sibTrans" presStyleCnt="0"/>
      <dgm:spPr/>
    </dgm:pt>
    <dgm:pt modelId="{9D73EB65-7D30-4ECC-911F-F852A9959E33}" type="pres">
      <dgm:prSet presAssocID="{56EA487C-0A70-4178-B190-BBE3A52AC6F5}" presName="node" presStyleLbl="node1" presStyleIdx="1" presStyleCnt="5">
        <dgm:presLayoutVars>
          <dgm:bulletEnabled val="1"/>
        </dgm:presLayoutVars>
      </dgm:prSet>
      <dgm:spPr/>
      <dgm:t>
        <a:bodyPr/>
        <a:lstStyle/>
        <a:p>
          <a:endParaRPr lang="pl-PL"/>
        </a:p>
      </dgm:t>
    </dgm:pt>
    <dgm:pt modelId="{944ABD39-9646-4A67-B15C-6675FB64274A}" type="pres">
      <dgm:prSet presAssocID="{690D7AFA-9BDE-406B-B4D4-B08F9931BD88}" presName="sibTrans" presStyleCnt="0"/>
      <dgm:spPr/>
    </dgm:pt>
    <dgm:pt modelId="{1FF2AF4C-8551-4751-A162-ED8564418EE3}" type="pres">
      <dgm:prSet presAssocID="{A92B8D06-17D6-4403-9550-A972E4E653A5}" presName="node" presStyleLbl="node1" presStyleIdx="2" presStyleCnt="5">
        <dgm:presLayoutVars>
          <dgm:bulletEnabled val="1"/>
        </dgm:presLayoutVars>
      </dgm:prSet>
      <dgm:spPr/>
      <dgm:t>
        <a:bodyPr/>
        <a:lstStyle/>
        <a:p>
          <a:endParaRPr lang="pl-PL"/>
        </a:p>
      </dgm:t>
    </dgm:pt>
    <dgm:pt modelId="{1ED24372-BC3B-4376-A45F-412C71494506}" type="pres">
      <dgm:prSet presAssocID="{D6936C71-F446-4550-BA82-DF8A035068B5}" presName="sibTrans" presStyleCnt="0"/>
      <dgm:spPr/>
    </dgm:pt>
    <dgm:pt modelId="{677537EE-D49A-43E0-8C17-5B6DF9062216}" type="pres">
      <dgm:prSet presAssocID="{BE111BDB-7506-4D9C-B0F5-322FC5F4A77E}" presName="node" presStyleLbl="node1" presStyleIdx="3" presStyleCnt="5">
        <dgm:presLayoutVars>
          <dgm:bulletEnabled val="1"/>
        </dgm:presLayoutVars>
      </dgm:prSet>
      <dgm:spPr/>
      <dgm:t>
        <a:bodyPr/>
        <a:lstStyle/>
        <a:p>
          <a:endParaRPr lang="pl-PL"/>
        </a:p>
      </dgm:t>
    </dgm:pt>
    <dgm:pt modelId="{96955C73-93F9-44B0-A540-4533559A43FC}" type="pres">
      <dgm:prSet presAssocID="{2CA89B16-C7BD-48FC-B272-0FB8A80BEE63}" presName="sibTrans" presStyleCnt="0"/>
      <dgm:spPr/>
    </dgm:pt>
    <dgm:pt modelId="{0EA7C5FD-2FC8-4040-AA45-F7528A11EF74}" type="pres">
      <dgm:prSet presAssocID="{CD9A15A0-1F32-4872-A834-C4DD186CBB4B}" presName="node" presStyleLbl="node1" presStyleIdx="4" presStyleCnt="5">
        <dgm:presLayoutVars>
          <dgm:bulletEnabled val="1"/>
        </dgm:presLayoutVars>
      </dgm:prSet>
      <dgm:spPr/>
      <dgm:t>
        <a:bodyPr/>
        <a:lstStyle/>
        <a:p>
          <a:endParaRPr lang="pl-PL"/>
        </a:p>
      </dgm:t>
    </dgm:pt>
  </dgm:ptLst>
  <dgm:cxnLst>
    <dgm:cxn modelId="{4A112201-71A1-4EFF-9D03-094A2931AC16}" srcId="{30A37967-E102-45C9-AEA5-0A7E864CAAD2}" destId="{CD9A15A0-1F32-4872-A834-C4DD186CBB4B}" srcOrd="4" destOrd="0" parTransId="{F91D52E8-6164-4357-94F0-BD6E3E1BB58B}" sibTransId="{98A36462-3349-4364-98BA-9258CB417C93}"/>
    <dgm:cxn modelId="{8D80A279-D42D-476C-A0A6-03923AB945E8}" type="presOf" srcId="{A92B8D06-17D6-4403-9550-A972E4E653A5}" destId="{1FF2AF4C-8551-4751-A162-ED8564418EE3}" srcOrd="0" destOrd="0" presId="urn:microsoft.com/office/officeart/2005/8/layout/default#6"/>
    <dgm:cxn modelId="{F0505F11-19EF-4B8F-BF0D-1E5F0ED4C0CF}" srcId="{30A37967-E102-45C9-AEA5-0A7E864CAAD2}" destId="{A92B8D06-17D6-4403-9550-A972E4E653A5}" srcOrd="2" destOrd="0" parTransId="{68F01277-4304-4605-9D42-4D798C82CED0}" sibTransId="{D6936C71-F446-4550-BA82-DF8A035068B5}"/>
    <dgm:cxn modelId="{533F3D60-E531-480C-950C-3CEE3AC2A01A}" type="presOf" srcId="{BE111BDB-7506-4D9C-B0F5-322FC5F4A77E}" destId="{677537EE-D49A-43E0-8C17-5B6DF9062216}" srcOrd="0" destOrd="0" presId="urn:microsoft.com/office/officeart/2005/8/layout/default#6"/>
    <dgm:cxn modelId="{EB901325-5334-4858-809D-3C01A7D8C843}" type="presOf" srcId="{30A37967-E102-45C9-AEA5-0A7E864CAAD2}" destId="{4B4C1E9E-92D6-480D-9F54-6C9DF2F0A0B1}" srcOrd="0" destOrd="0" presId="urn:microsoft.com/office/officeart/2005/8/layout/default#6"/>
    <dgm:cxn modelId="{E185B6F6-436E-4D9B-BE43-3C6847ED7AA9}" type="presOf" srcId="{56EA487C-0A70-4178-B190-BBE3A52AC6F5}" destId="{9D73EB65-7D30-4ECC-911F-F852A9959E33}" srcOrd="0" destOrd="0" presId="urn:microsoft.com/office/officeart/2005/8/layout/default#6"/>
    <dgm:cxn modelId="{F1B7F350-E03B-4D6A-B88D-028A22A382CC}" srcId="{30A37967-E102-45C9-AEA5-0A7E864CAAD2}" destId="{56EA487C-0A70-4178-B190-BBE3A52AC6F5}" srcOrd="1" destOrd="0" parTransId="{4A37B459-DB1A-4674-BE3A-DC14BFCC7581}" sibTransId="{690D7AFA-9BDE-406B-B4D4-B08F9931BD88}"/>
    <dgm:cxn modelId="{87D3FAD1-D647-4ADD-82E9-325F60AA10F6}" srcId="{30A37967-E102-45C9-AEA5-0A7E864CAAD2}" destId="{BE111BDB-7506-4D9C-B0F5-322FC5F4A77E}" srcOrd="3" destOrd="0" parTransId="{0A9A6595-BF72-41D7-9F52-AE4CCFFB75E1}" sibTransId="{2CA89B16-C7BD-48FC-B272-0FB8A80BEE63}"/>
    <dgm:cxn modelId="{8A2EE1D9-F9BF-4820-AC58-35ED79BF9B22}" srcId="{30A37967-E102-45C9-AEA5-0A7E864CAAD2}" destId="{6623BBA0-AC8D-460A-B9CB-3116FE4F5C73}" srcOrd="0" destOrd="0" parTransId="{A4F93C34-3B60-46F4-992F-FE358DFBAEF8}" sibTransId="{6FEBD2F7-48C4-477E-A9E0-7D237FCA83DE}"/>
    <dgm:cxn modelId="{D5123C44-9867-4E0B-B664-CDF933492318}" type="presOf" srcId="{CD9A15A0-1F32-4872-A834-C4DD186CBB4B}" destId="{0EA7C5FD-2FC8-4040-AA45-F7528A11EF74}" srcOrd="0" destOrd="0" presId="urn:microsoft.com/office/officeart/2005/8/layout/default#6"/>
    <dgm:cxn modelId="{95CCF0E4-BE95-4753-8673-E0E9C7081BD3}" type="presOf" srcId="{6623BBA0-AC8D-460A-B9CB-3116FE4F5C73}" destId="{967DD118-8665-47E1-85AD-AFA7351A8CBA}" srcOrd="0" destOrd="0" presId="urn:microsoft.com/office/officeart/2005/8/layout/default#6"/>
    <dgm:cxn modelId="{FAE91827-124B-4F4A-9A79-901CF98F703F}" type="presParOf" srcId="{4B4C1E9E-92D6-480D-9F54-6C9DF2F0A0B1}" destId="{967DD118-8665-47E1-85AD-AFA7351A8CBA}" srcOrd="0" destOrd="0" presId="urn:microsoft.com/office/officeart/2005/8/layout/default#6"/>
    <dgm:cxn modelId="{EBEFD2AB-069F-484A-937D-E09F08BF292C}" type="presParOf" srcId="{4B4C1E9E-92D6-480D-9F54-6C9DF2F0A0B1}" destId="{572CC7E6-89C9-4CBB-9287-412C8F13D89B}" srcOrd="1" destOrd="0" presId="urn:microsoft.com/office/officeart/2005/8/layout/default#6"/>
    <dgm:cxn modelId="{B63B3463-54AB-4706-B38D-E516CADDD5D1}" type="presParOf" srcId="{4B4C1E9E-92D6-480D-9F54-6C9DF2F0A0B1}" destId="{9D73EB65-7D30-4ECC-911F-F852A9959E33}" srcOrd="2" destOrd="0" presId="urn:microsoft.com/office/officeart/2005/8/layout/default#6"/>
    <dgm:cxn modelId="{B43F81D9-77B5-4525-A41F-E8E721E43197}" type="presParOf" srcId="{4B4C1E9E-92D6-480D-9F54-6C9DF2F0A0B1}" destId="{944ABD39-9646-4A67-B15C-6675FB64274A}" srcOrd="3" destOrd="0" presId="urn:microsoft.com/office/officeart/2005/8/layout/default#6"/>
    <dgm:cxn modelId="{29D375A0-B8EB-4D79-9BE8-5FB8619B197C}" type="presParOf" srcId="{4B4C1E9E-92D6-480D-9F54-6C9DF2F0A0B1}" destId="{1FF2AF4C-8551-4751-A162-ED8564418EE3}" srcOrd="4" destOrd="0" presId="urn:microsoft.com/office/officeart/2005/8/layout/default#6"/>
    <dgm:cxn modelId="{DFA19BDF-2486-4550-A92A-3B6DE48D6266}" type="presParOf" srcId="{4B4C1E9E-92D6-480D-9F54-6C9DF2F0A0B1}" destId="{1ED24372-BC3B-4376-A45F-412C71494506}" srcOrd="5" destOrd="0" presId="urn:microsoft.com/office/officeart/2005/8/layout/default#6"/>
    <dgm:cxn modelId="{0DDA164C-FF87-41AA-AE17-09DE630BA4F2}" type="presParOf" srcId="{4B4C1E9E-92D6-480D-9F54-6C9DF2F0A0B1}" destId="{677537EE-D49A-43E0-8C17-5B6DF9062216}" srcOrd="6" destOrd="0" presId="urn:microsoft.com/office/officeart/2005/8/layout/default#6"/>
    <dgm:cxn modelId="{BF2429A2-F49A-4B63-92AD-8DB4954056A3}" type="presParOf" srcId="{4B4C1E9E-92D6-480D-9F54-6C9DF2F0A0B1}" destId="{96955C73-93F9-44B0-A540-4533559A43FC}" srcOrd="7" destOrd="0" presId="urn:microsoft.com/office/officeart/2005/8/layout/default#6"/>
    <dgm:cxn modelId="{DF079EB9-6E6E-4334-A0CC-2F71232C4165}" type="presParOf" srcId="{4B4C1E9E-92D6-480D-9F54-6C9DF2F0A0B1}" destId="{0EA7C5FD-2FC8-4040-AA45-F7528A11EF74}" srcOrd="8" destOrd="0" presId="urn:microsoft.com/office/officeart/2005/8/layout/defaul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D97BAFF-88B6-41DE-BFE2-55D36CDECEDD}"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pl-PL"/>
        </a:p>
      </dgm:t>
    </dgm:pt>
    <dgm:pt modelId="{3A74A653-958B-4500-BD9B-D581A27B7452}">
      <dgm:prSet phldrT="[Tekst]"/>
      <dgm:spPr/>
      <dgm:t>
        <a:bodyPr/>
        <a:lstStyle/>
        <a:p>
          <a:r>
            <a:rPr lang="pl-PL" dirty="0" smtClean="0"/>
            <a:t>Do kwoty ww. wydatków nie wlicza się:</a:t>
          </a:r>
          <a:endParaRPr lang="pl-PL" dirty="0"/>
        </a:p>
      </dgm:t>
    </dgm:pt>
    <dgm:pt modelId="{8DBB08D9-3200-43CF-A0EF-CD72E941F4F0}" type="parTrans" cxnId="{CF6D569C-53F1-4D8E-B13B-9EBA791FF9F7}">
      <dgm:prSet/>
      <dgm:spPr/>
      <dgm:t>
        <a:bodyPr/>
        <a:lstStyle/>
        <a:p>
          <a:endParaRPr lang="pl-PL"/>
        </a:p>
      </dgm:t>
    </dgm:pt>
    <dgm:pt modelId="{9EBC82C1-A021-43EE-AA7F-A6EC6CD118EB}" type="sibTrans" cxnId="{CF6D569C-53F1-4D8E-B13B-9EBA791FF9F7}">
      <dgm:prSet/>
      <dgm:spPr/>
      <dgm:t>
        <a:bodyPr/>
        <a:lstStyle/>
        <a:p>
          <a:endParaRPr lang="pl-PL"/>
        </a:p>
      </dgm:t>
    </dgm:pt>
    <dgm:pt modelId="{FE1BDBD9-2603-411C-8561-A9CEDD9AFA39}">
      <dgm:prSet phldrT="[Tekst]">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pl-PL" dirty="0" smtClean="0"/>
            <a:t>Refundację wynagrodzenia/ dodatku opiekuna</a:t>
          </a:r>
          <a:endParaRPr lang="pl-PL" dirty="0"/>
        </a:p>
      </dgm:t>
    </dgm:pt>
    <dgm:pt modelId="{0B8AE445-82EF-4E5C-91B5-5604CF3C7647}" type="parTrans" cxnId="{2EF67482-1690-44D2-AF26-857C0BF5CD81}">
      <dgm:prSet/>
      <dgm:spPr/>
      <dgm:t>
        <a:bodyPr/>
        <a:lstStyle/>
        <a:p>
          <a:endParaRPr lang="pl-PL"/>
        </a:p>
      </dgm:t>
    </dgm:pt>
    <dgm:pt modelId="{AE0229C9-81C9-4949-AB50-844980F4B00B}" type="sibTrans" cxnId="{2EF67482-1690-44D2-AF26-857C0BF5CD81}">
      <dgm:prSet/>
      <dgm:spPr/>
      <dgm:t>
        <a:bodyPr/>
        <a:lstStyle/>
        <a:p>
          <a:endParaRPr lang="pl-PL"/>
        </a:p>
      </dgm:t>
    </dgm:pt>
    <dgm:pt modelId="{40581D60-4315-43CB-8619-47603FDE081E}">
      <dgm:prSet phldrT="[Tekst]">
        <dgm:style>
          <a:lnRef idx="3">
            <a:schemeClr val="lt1"/>
          </a:lnRef>
          <a:fillRef idx="1">
            <a:schemeClr val="accent2"/>
          </a:fillRef>
          <a:effectRef idx="1">
            <a:schemeClr val="accent2"/>
          </a:effectRef>
          <a:fontRef idx="minor">
            <a:schemeClr val="lt1"/>
          </a:fontRef>
        </dgm:style>
      </dgm:prSet>
      <dgm:spPr/>
      <dgm:t>
        <a:bodyPr/>
        <a:lstStyle/>
        <a:p>
          <a:r>
            <a:rPr lang="pl-PL" dirty="0" smtClean="0"/>
            <a:t>Kosztów podnoszenia kwalifikacji i kompetencji opiekuna</a:t>
          </a:r>
          <a:endParaRPr lang="pl-PL" dirty="0"/>
        </a:p>
      </dgm:t>
    </dgm:pt>
    <dgm:pt modelId="{C539AECD-AB25-41FD-9A68-FDAF051D764F}" type="parTrans" cxnId="{CD3F7BF7-9B3A-402F-A245-FA521755E0A4}">
      <dgm:prSet/>
      <dgm:spPr/>
      <dgm:t>
        <a:bodyPr/>
        <a:lstStyle/>
        <a:p>
          <a:endParaRPr lang="pl-PL"/>
        </a:p>
      </dgm:t>
    </dgm:pt>
    <dgm:pt modelId="{187E2C02-348E-4CFC-A03D-4690D6E32CE1}" type="sibTrans" cxnId="{CD3F7BF7-9B3A-402F-A245-FA521755E0A4}">
      <dgm:prSet/>
      <dgm:spPr/>
      <dgm:t>
        <a:bodyPr/>
        <a:lstStyle/>
        <a:p>
          <a:endParaRPr lang="pl-PL"/>
        </a:p>
      </dgm:t>
    </dgm:pt>
    <dgm:pt modelId="{76F8C275-5C98-418A-BCD4-277BF68EBFD5}">
      <dgm:prSet phldrT="[Tekst]">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pl-PL" dirty="0" smtClean="0"/>
            <a:t>Stypendium praktykanta/stażysty</a:t>
          </a:r>
          <a:endParaRPr lang="pl-PL" dirty="0"/>
        </a:p>
      </dgm:t>
    </dgm:pt>
    <dgm:pt modelId="{0A1AB981-5FD4-4305-B603-C9937ADE6648}" type="parTrans" cxnId="{496CE5D6-59DD-4A4B-B402-B0C386A11918}">
      <dgm:prSet/>
      <dgm:spPr/>
      <dgm:t>
        <a:bodyPr/>
        <a:lstStyle/>
        <a:p>
          <a:endParaRPr lang="pl-PL"/>
        </a:p>
      </dgm:t>
    </dgm:pt>
    <dgm:pt modelId="{072C854B-AD25-4FB3-AEA6-44B9545D9C60}" type="sibTrans" cxnId="{496CE5D6-59DD-4A4B-B402-B0C386A11918}">
      <dgm:prSet/>
      <dgm:spPr/>
      <dgm:t>
        <a:bodyPr/>
        <a:lstStyle/>
        <a:p>
          <a:endParaRPr lang="pl-PL"/>
        </a:p>
      </dgm:t>
    </dgm:pt>
    <dgm:pt modelId="{91FDA343-6057-4199-9FF8-DEAF79F3D837}" type="pres">
      <dgm:prSet presAssocID="{BD97BAFF-88B6-41DE-BFE2-55D36CDECEDD}" presName="Name0" presStyleCnt="0">
        <dgm:presLayoutVars>
          <dgm:chMax val="1"/>
          <dgm:chPref val="1"/>
          <dgm:dir/>
          <dgm:animOne val="branch"/>
          <dgm:animLvl val="lvl"/>
        </dgm:presLayoutVars>
      </dgm:prSet>
      <dgm:spPr/>
      <dgm:t>
        <a:bodyPr/>
        <a:lstStyle/>
        <a:p>
          <a:endParaRPr lang="pl-PL"/>
        </a:p>
      </dgm:t>
    </dgm:pt>
    <dgm:pt modelId="{A871ED3D-C14F-4CD3-97E6-ECC05C8EC4EA}" type="pres">
      <dgm:prSet presAssocID="{3A74A653-958B-4500-BD9B-D581A27B7452}" presName="singleCycle" presStyleCnt="0"/>
      <dgm:spPr/>
    </dgm:pt>
    <dgm:pt modelId="{1406DB46-2E86-4A96-8DA2-BC9C0DB3AB91}" type="pres">
      <dgm:prSet presAssocID="{3A74A653-958B-4500-BD9B-D581A27B7452}" presName="singleCenter" presStyleLbl="node1" presStyleIdx="0" presStyleCnt="4">
        <dgm:presLayoutVars>
          <dgm:chMax val="7"/>
          <dgm:chPref val="7"/>
        </dgm:presLayoutVars>
      </dgm:prSet>
      <dgm:spPr/>
      <dgm:t>
        <a:bodyPr/>
        <a:lstStyle/>
        <a:p>
          <a:endParaRPr lang="pl-PL"/>
        </a:p>
      </dgm:t>
    </dgm:pt>
    <dgm:pt modelId="{BBE47076-972C-43E2-B335-847B0ED21A39}" type="pres">
      <dgm:prSet presAssocID="{0B8AE445-82EF-4E5C-91B5-5604CF3C7647}" presName="Name56" presStyleLbl="parChTrans1D2" presStyleIdx="0" presStyleCnt="3"/>
      <dgm:spPr/>
      <dgm:t>
        <a:bodyPr/>
        <a:lstStyle/>
        <a:p>
          <a:endParaRPr lang="pl-PL"/>
        </a:p>
      </dgm:t>
    </dgm:pt>
    <dgm:pt modelId="{B75DC422-C018-42B3-AE0F-7A67524D1C84}" type="pres">
      <dgm:prSet presAssocID="{FE1BDBD9-2603-411C-8561-A9CEDD9AFA39}" presName="text0" presStyleLbl="node1" presStyleIdx="1" presStyleCnt="4" custScaleX="200169" custScaleY="183632">
        <dgm:presLayoutVars>
          <dgm:bulletEnabled val="1"/>
        </dgm:presLayoutVars>
      </dgm:prSet>
      <dgm:spPr/>
      <dgm:t>
        <a:bodyPr/>
        <a:lstStyle/>
        <a:p>
          <a:endParaRPr lang="pl-PL"/>
        </a:p>
      </dgm:t>
    </dgm:pt>
    <dgm:pt modelId="{D29C6E94-DF32-4B66-89CC-886AB692657D}" type="pres">
      <dgm:prSet presAssocID="{C539AECD-AB25-41FD-9A68-FDAF051D764F}" presName="Name56" presStyleLbl="parChTrans1D2" presStyleIdx="1" presStyleCnt="3"/>
      <dgm:spPr/>
      <dgm:t>
        <a:bodyPr/>
        <a:lstStyle/>
        <a:p>
          <a:endParaRPr lang="pl-PL"/>
        </a:p>
      </dgm:t>
    </dgm:pt>
    <dgm:pt modelId="{C305C6B7-542D-43BA-B6A3-91702F4CEA28}" type="pres">
      <dgm:prSet presAssocID="{40581D60-4315-43CB-8619-47603FDE081E}" presName="text0" presStyleLbl="node1" presStyleIdx="2" presStyleCnt="4" custScaleX="171392" custScaleY="188184">
        <dgm:presLayoutVars>
          <dgm:bulletEnabled val="1"/>
        </dgm:presLayoutVars>
      </dgm:prSet>
      <dgm:spPr/>
      <dgm:t>
        <a:bodyPr/>
        <a:lstStyle/>
        <a:p>
          <a:endParaRPr lang="pl-PL"/>
        </a:p>
      </dgm:t>
    </dgm:pt>
    <dgm:pt modelId="{1587D339-E1C6-4238-8D87-99F368FF739A}" type="pres">
      <dgm:prSet presAssocID="{0A1AB981-5FD4-4305-B603-C9937ADE6648}" presName="Name56" presStyleLbl="parChTrans1D2" presStyleIdx="2" presStyleCnt="3"/>
      <dgm:spPr/>
      <dgm:t>
        <a:bodyPr/>
        <a:lstStyle/>
        <a:p>
          <a:endParaRPr lang="pl-PL"/>
        </a:p>
      </dgm:t>
    </dgm:pt>
    <dgm:pt modelId="{47705B73-6B85-49E0-A804-331F2D1F2DA8}" type="pres">
      <dgm:prSet presAssocID="{76F8C275-5C98-418A-BCD4-277BF68EBFD5}" presName="text0" presStyleLbl="node1" presStyleIdx="3" presStyleCnt="4" custScaleX="178621" custScaleY="188179">
        <dgm:presLayoutVars>
          <dgm:bulletEnabled val="1"/>
        </dgm:presLayoutVars>
      </dgm:prSet>
      <dgm:spPr/>
      <dgm:t>
        <a:bodyPr/>
        <a:lstStyle/>
        <a:p>
          <a:endParaRPr lang="pl-PL"/>
        </a:p>
      </dgm:t>
    </dgm:pt>
  </dgm:ptLst>
  <dgm:cxnLst>
    <dgm:cxn modelId="{1C60D3E8-40C3-4FDC-A41D-977776507FC4}" type="presOf" srcId="{0B8AE445-82EF-4E5C-91B5-5604CF3C7647}" destId="{BBE47076-972C-43E2-B335-847B0ED21A39}" srcOrd="0" destOrd="0" presId="urn:microsoft.com/office/officeart/2008/layout/RadialCluster"/>
    <dgm:cxn modelId="{2EF67482-1690-44D2-AF26-857C0BF5CD81}" srcId="{3A74A653-958B-4500-BD9B-D581A27B7452}" destId="{FE1BDBD9-2603-411C-8561-A9CEDD9AFA39}" srcOrd="0" destOrd="0" parTransId="{0B8AE445-82EF-4E5C-91B5-5604CF3C7647}" sibTransId="{AE0229C9-81C9-4949-AB50-844980F4B00B}"/>
    <dgm:cxn modelId="{CD3F7BF7-9B3A-402F-A245-FA521755E0A4}" srcId="{3A74A653-958B-4500-BD9B-D581A27B7452}" destId="{40581D60-4315-43CB-8619-47603FDE081E}" srcOrd="1" destOrd="0" parTransId="{C539AECD-AB25-41FD-9A68-FDAF051D764F}" sibTransId="{187E2C02-348E-4CFC-A03D-4690D6E32CE1}"/>
    <dgm:cxn modelId="{4B2F9FE5-5F81-43DD-97F5-EC6700AB6F1C}" type="presOf" srcId="{0A1AB981-5FD4-4305-B603-C9937ADE6648}" destId="{1587D339-E1C6-4238-8D87-99F368FF739A}" srcOrd="0" destOrd="0" presId="urn:microsoft.com/office/officeart/2008/layout/RadialCluster"/>
    <dgm:cxn modelId="{496CE5D6-59DD-4A4B-B402-B0C386A11918}" srcId="{3A74A653-958B-4500-BD9B-D581A27B7452}" destId="{76F8C275-5C98-418A-BCD4-277BF68EBFD5}" srcOrd="2" destOrd="0" parTransId="{0A1AB981-5FD4-4305-B603-C9937ADE6648}" sibTransId="{072C854B-AD25-4FB3-AEA6-44B9545D9C60}"/>
    <dgm:cxn modelId="{E293225B-3FCB-483C-9CA8-A5CB7FB7622D}" type="presOf" srcId="{C539AECD-AB25-41FD-9A68-FDAF051D764F}" destId="{D29C6E94-DF32-4B66-89CC-886AB692657D}" srcOrd="0" destOrd="0" presId="urn:microsoft.com/office/officeart/2008/layout/RadialCluster"/>
    <dgm:cxn modelId="{4440A752-E53F-4C70-A90D-C542A1D1C3A5}" type="presOf" srcId="{40581D60-4315-43CB-8619-47603FDE081E}" destId="{C305C6B7-542D-43BA-B6A3-91702F4CEA28}" srcOrd="0" destOrd="0" presId="urn:microsoft.com/office/officeart/2008/layout/RadialCluster"/>
    <dgm:cxn modelId="{AE45F125-5159-444A-A626-DC520941E1FA}" type="presOf" srcId="{3A74A653-958B-4500-BD9B-D581A27B7452}" destId="{1406DB46-2E86-4A96-8DA2-BC9C0DB3AB91}" srcOrd="0" destOrd="0" presId="urn:microsoft.com/office/officeart/2008/layout/RadialCluster"/>
    <dgm:cxn modelId="{3082A8DA-716E-41B2-9422-686EB7523002}" type="presOf" srcId="{BD97BAFF-88B6-41DE-BFE2-55D36CDECEDD}" destId="{91FDA343-6057-4199-9FF8-DEAF79F3D837}" srcOrd="0" destOrd="0" presId="urn:microsoft.com/office/officeart/2008/layout/RadialCluster"/>
    <dgm:cxn modelId="{CF6D569C-53F1-4D8E-B13B-9EBA791FF9F7}" srcId="{BD97BAFF-88B6-41DE-BFE2-55D36CDECEDD}" destId="{3A74A653-958B-4500-BD9B-D581A27B7452}" srcOrd="0" destOrd="0" parTransId="{8DBB08D9-3200-43CF-A0EF-CD72E941F4F0}" sibTransId="{9EBC82C1-A021-43EE-AA7F-A6EC6CD118EB}"/>
    <dgm:cxn modelId="{7E0D44FB-EDFE-475C-ABBF-C97006231DFD}" type="presOf" srcId="{76F8C275-5C98-418A-BCD4-277BF68EBFD5}" destId="{47705B73-6B85-49E0-A804-331F2D1F2DA8}" srcOrd="0" destOrd="0" presId="urn:microsoft.com/office/officeart/2008/layout/RadialCluster"/>
    <dgm:cxn modelId="{CE6C5456-04FE-4754-8CC1-15E55411FA7D}" type="presOf" srcId="{FE1BDBD9-2603-411C-8561-A9CEDD9AFA39}" destId="{B75DC422-C018-42B3-AE0F-7A67524D1C84}" srcOrd="0" destOrd="0" presId="urn:microsoft.com/office/officeart/2008/layout/RadialCluster"/>
    <dgm:cxn modelId="{FEABCA78-1336-434B-8164-9749CC0579E4}" type="presParOf" srcId="{91FDA343-6057-4199-9FF8-DEAF79F3D837}" destId="{A871ED3D-C14F-4CD3-97E6-ECC05C8EC4EA}" srcOrd="0" destOrd="0" presId="urn:microsoft.com/office/officeart/2008/layout/RadialCluster"/>
    <dgm:cxn modelId="{20399B4F-4012-4C4D-976F-862859A85A93}" type="presParOf" srcId="{A871ED3D-C14F-4CD3-97E6-ECC05C8EC4EA}" destId="{1406DB46-2E86-4A96-8DA2-BC9C0DB3AB91}" srcOrd="0" destOrd="0" presId="urn:microsoft.com/office/officeart/2008/layout/RadialCluster"/>
    <dgm:cxn modelId="{B9C6AF0A-F3FE-4C25-B908-E75C2B468F16}" type="presParOf" srcId="{A871ED3D-C14F-4CD3-97E6-ECC05C8EC4EA}" destId="{BBE47076-972C-43E2-B335-847B0ED21A39}" srcOrd="1" destOrd="0" presId="urn:microsoft.com/office/officeart/2008/layout/RadialCluster"/>
    <dgm:cxn modelId="{53493EA7-36AA-49F9-BBB7-BEB95DC33DEC}" type="presParOf" srcId="{A871ED3D-C14F-4CD3-97E6-ECC05C8EC4EA}" destId="{B75DC422-C018-42B3-AE0F-7A67524D1C84}" srcOrd="2" destOrd="0" presId="urn:microsoft.com/office/officeart/2008/layout/RadialCluster"/>
    <dgm:cxn modelId="{D8777449-CBA3-4566-B2F6-2AF2F8D4649F}" type="presParOf" srcId="{A871ED3D-C14F-4CD3-97E6-ECC05C8EC4EA}" destId="{D29C6E94-DF32-4B66-89CC-886AB692657D}" srcOrd="3" destOrd="0" presId="urn:microsoft.com/office/officeart/2008/layout/RadialCluster"/>
    <dgm:cxn modelId="{D53C9203-7467-492B-B496-8DC70CA0428F}" type="presParOf" srcId="{A871ED3D-C14F-4CD3-97E6-ECC05C8EC4EA}" destId="{C305C6B7-542D-43BA-B6A3-91702F4CEA28}" srcOrd="4" destOrd="0" presId="urn:microsoft.com/office/officeart/2008/layout/RadialCluster"/>
    <dgm:cxn modelId="{784CA010-E976-43C2-8DB7-57681CE53D2A}" type="presParOf" srcId="{A871ED3D-C14F-4CD3-97E6-ECC05C8EC4EA}" destId="{1587D339-E1C6-4238-8D87-99F368FF739A}" srcOrd="5" destOrd="0" presId="urn:microsoft.com/office/officeart/2008/layout/RadialCluster"/>
    <dgm:cxn modelId="{2B0E769D-E011-4DFF-8793-3485B4B895C2}" type="presParOf" srcId="{A871ED3D-C14F-4CD3-97E6-ECC05C8EC4EA}" destId="{47705B73-6B85-49E0-A804-331F2D1F2DA8}" srcOrd="6" destOrd="0" presId="urn:microsoft.com/office/officeart/2008/layout/RadialCluster"/>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98EC465A-0BB6-4F88-9314-AF6DF41CD3A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pl-PL"/>
        </a:p>
      </dgm:t>
    </dgm:pt>
    <dgm:pt modelId="{4D60B735-0C5F-4DE5-B7CF-FE2FBF516DD3}">
      <dgm:prSet phldrT="[Tekst]">
        <dgm:style>
          <a:lnRef idx="1">
            <a:schemeClr val="accent2"/>
          </a:lnRef>
          <a:fillRef idx="2">
            <a:schemeClr val="accent2"/>
          </a:fillRef>
          <a:effectRef idx="1">
            <a:schemeClr val="accent2"/>
          </a:effectRef>
          <a:fontRef idx="minor">
            <a:schemeClr val="dk1"/>
          </a:fontRef>
        </dgm:style>
      </dgm:prSet>
      <dgm:spPr/>
      <dgm:t>
        <a:bodyPr/>
        <a:lstStyle/>
        <a:p>
          <a:r>
            <a:rPr lang="pl-PL" dirty="0" smtClean="0"/>
            <a:t>Dla wszystkich uczniów</a:t>
          </a:r>
          <a:endParaRPr lang="pl-PL" dirty="0"/>
        </a:p>
      </dgm:t>
    </dgm:pt>
    <dgm:pt modelId="{D5CE36A8-110C-4ABE-8E2A-A83E58883067}" type="parTrans" cxnId="{1B0A6441-9B37-4D72-9DAD-E5A5469135EE}">
      <dgm:prSet/>
      <dgm:spPr/>
      <dgm:t>
        <a:bodyPr/>
        <a:lstStyle/>
        <a:p>
          <a:endParaRPr lang="pl-PL"/>
        </a:p>
      </dgm:t>
    </dgm:pt>
    <dgm:pt modelId="{778C72EC-2872-48A9-844C-C4E1DCC42302}" type="sibTrans" cxnId="{1B0A6441-9B37-4D72-9DAD-E5A5469135EE}">
      <dgm:prSet/>
      <dgm:spPr/>
      <dgm:t>
        <a:bodyPr/>
        <a:lstStyle/>
        <a:p>
          <a:endParaRPr lang="pl-PL"/>
        </a:p>
      </dgm:t>
    </dgm:pt>
    <dgm:pt modelId="{B6372698-6645-48C7-A56E-E9B75B5FC98E}">
      <dgm:prSet phldrT="[Tekst]" custT="1">
        <dgm:style>
          <a:lnRef idx="1">
            <a:schemeClr val="accent4"/>
          </a:lnRef>
          <a:fillRef idx="2">
            <a:schemeClr val="accent4"/>
          </a:fillRef>
          <a:effectRef idx="1">
            <a:schemeClr val="accent4"/>
          </a:effectRef>
          <a:fontRef idx="minor">
            <a:schemeClr val="dk1"/>
          </a:fontRef>
        </dgm:style>
      </dgm:prSet>
      <dgm:spPr/>
      <dgm:t>
        <a:bodyPr/>
        <a:lstStyle/>
        <a:p>
          <a:r>
            <a:rPr lang="pl-PL" sz="1600" dirty="0" smtClean="0"/>
            <a:t>TYP 1</a:t>
          </a:r>
          <a:endParaRPr lang="pl-PL" sz="1600" dirty="0"/>
        </a:p>
      </dgm:t>
    </dgm:pt>
    <dgm:pt modelId="{F21E9600-E25A-4F17-B66E-ADF9AE4D0296}" type="parTrans" cxnId="{C4107A43-9385-4442-A1E0-95599BD168F3}">
      <dgm:prSet/>
      <dgm:spPr/>
      <dgm:t>
        <a:bodyPr/>
        <a:lstStyle/>
        <a:p>
          <a:endParaRPr lang="pl-PL"/>
        </a:p>
      </dgm:t>
    </dgm:pt>
    <dgm:pt modelId="{F7CC0F68-C530-4169-9689-307242768D19}" type="sibTrans" cxnId="{C4107A43-9385-4442-A1E0-95599BD168F3}">
      <dgm:prSet/>
      <dgm:spPr/>
      <dgm:t>
        <a:bodyPr/>
        <a:lstStyle/>
        <a:p>
          <a:endParaRPr lang="pl-PL"/>
        </a:p>
      </dgm:t>
    </dgm:pt>
    <dgm:pt modelId="{36F23081-7825-4F29-80A9-2BD32B32744F}">
      <dgm:prSet phldrT="[Tekst]" custT="1">
        <dgm:style>
          <a:lnRef idx="1">
            <a:schemeClr val="accent4"/>
          </a:lnRef>
          <a:fillRef idx="2">
            <a:schemeClr val="accent4"/>
          </a:fillRef>
          <a:effectRef idx="1">
            <a:schemeClr val="accent4"/>
          </a:effectRef>
          <a:fontRef idx="minor">
            <a:schemeClr val="dk1"/>
          </a:fontRef>
        </dgm:style>
      </dgm:prSet>
      <dgm:spPr/>
      <dgm:t>
        <a:bodyPr/>
        <a:lstStyle/>
        <a:p>
          <a:r>
            <a:rPr lang="pl-PL" sz="1600" dirty="0" smtClean="0"/>
            <a:t>TYP 5</a:t>
          </a:r>
          <a:endParaRPr lang="pl-PL" sz="1600" dirty="0"/>
        </a:p>
      </dgm:t>
    </dgm:pt>
    <dgm:pt modelId="{A51D06C5-F50B-4F27-B794-0B1AED052F0D}" type="parTrans" cxnId="{8688DC0F-ED0A-4170-B155-EF7C8DD5B1A6}">
      <dgm:prSet/>
      <dgm:spPr/>
      <dgm:t>
        <a:bodyPr/>
        <a:lstStyle/>
        <a:p>
          <a:endParaRPr lang="pl-PL"/>
        </a:p>
      </dgm:t>
    </dgm:pt>
    <dgm:pt modelId="{340D1B54-261E-4623-B0E2-B33EA52BCF04}" type="sibTrans" cxnId="{8688DC0F-ED0A-4170-B155-EF7C8DD5B1A6}">
      <dgm:prSet/>
      <dgm:spPr/>
      <dgm:t>
        <a:bodyPr/>
        <a:lstStyle/>
        <a:p>
          <a:endParaRPr lang="pl-PL"/>
        </a:p>
      </dgm:t>
    </dgm:pt>
    <dgm:pt modelId="{64E51610-6C06-4045-A4BD-F12C374D0C1A}">
      <dgm:prSet phldrT="[Tekst]">
        <dgm:style>
          <a:lnRef idx="1">
            <a:schemeClr val="accent2"/>
          </a:lnRef>
          <a:fillRef idx="2">
            <a:schemeClr val="accent2"/>
          </a:fillRef>
          <a:effectRef idx="1">
            <a:schemeClr val="accent2"/>
          </a:effectRef>
          <a:fontRef idx="minor">
            <a:schemeClr val="dk1"/>
          </a:fontRef>
        </dgm:style>
      </dgm:prSet>
      <dgm:spPr/>
      <dgm:t>
        <a:bodyPr/>
        <a:lstStyle/>
        <a:p>
          <a:r>
            <a:rPr lang="pl-PL" dirty="0" smtClean="0"/>
            <a:t>Uczeń ze specjalnymi potrzebami edukacyjnymi, uczeń zdolny oraz uczeń młodszy</a:t>
          </a:r>
          <a:endParaRPr lang="pl-PL" dirty="0"/>
        </a:p>
      </dgm:t>
    </dgm:pt>
    <dgm:pt modelId="{F6A6A830-BCAC-43D7-AD76-FD5AD2DDFD81}" type="parTrans" cxnId="{A45EEB2F-C535-40FE-B23F-F4C6DDBAF794}">
      <dgm:prSet/>
      <dgm:spPr/>
      <dgm:t>
        <a:bodyPr/>
        <a:lstStyle/>
        <a:p>
          <a:endParaRPr lang="pl-PL"/>
        </a:p>
      </dgm:t>
    </dgm:pt>
    <dgm:pt modelId="{56A328D9-587D-4416-B2F8-3C1FFBB556DA}" type="sibTrans" cxnId="{A45EEB2F-C535-40FE-B23F-F4C6DDBAF794}">
      <dgm:prSet/>
      <dgm:spPr/>
      <dgm:t>
        <a:bodyPr/>
        <a:lstStyle/>
        <a:p>
          <a:endParaRPr lang="pl-PL"/>
        </a:p>
      </dgm:t>
    </dgm:pt>
    <dgm:pt modelId="{C598B729-33EA-4A1D-B33A-05F8F17427A9}">
      <dgm:prSet phldrT="[Tekst]" custT="1">
        <dgm:style>
          <a:lnRef idx="1">
            <a:schemeClr val="accent4"/>
          </a:lnRef>
          <a:fillRef idx="2">
            <a:schemeClr val="accent4"/>
          </a:fillRef>
          <a:effectRef idx="1">
            <a:schemeClr val="accent4"/>
          </a:effectRef>
          <a:fontRef idx="minor">
            <a:schemeClr val="dk1"/>
          </a:fontRef>
        </dgm:style>
      </dgm:prSet>
      <dgm:spPr/>
      <dgm:t>
        <a:bodyPr/>
        <a:lstStyle/>
        <a:p>
          <a:r>
            <a:rPr lang="pl-PL" sz="1600" dirty="0" smtClean="0"/>
            <a:t>TYP 2 </a:t>
          </a:r>
          <a:endParaRPr lang="pl-PL" sz="1600" dirty="0"/>
        </a:p>
      </dgm:t>
    </dgm:pt>
    <dgm:pt modelId="{B05E91EA-5DB8-4969-B500-AAC84FBF27BE}" type="parTrans" cxnId="{7397BE90-ED48-4034-A606-8B94861AA490}">
      <dgm:prSet/>
      <dgm:spPr/>
      <dgm:t>
        <a:bodyPr/>
        <a:lstStyle/>
        <a:p>
          <a:endParaRPr lang="pl-PL"/>
        </a:p>
      </dgm:t>
    </dgm:pt>
    <dgm:pt modelId="{00118615-B5F6-4143-B8A4-892BB7564992}" type="sibTrans" cxnId="{7397BE90-ED48-4034-A606-8B94861AA490}">
      <dgm:prSet/>
      <dgm:spPr/>
      <dgm:t>
        <a:bodyPr/>
        <a:lstStyle/>
        <a:p>
          <a:endParaRPr lang="pl-PL"/>
        </a:p>
      </dgm:t>
    </dgm:pt>
    <dgm:pt modelId="{6B247888-5842-4D34-AD80-3B45DB4C06B0}">
      <dgm:prSet phldrT="[Tekst]" custT="1">
        <dgm:style>
          <a:lnRef idx="1">
            <a:schemeClr val="accent4"/>
          </a:lnRef>
          <a:fillRef idx="2">
            <a:schemeClr val="accent4"/>
          </a:fillRef>
          <a:effectRef idx="1">
            <a:schemeClr val="accent4"/>
          </a:effectRef>
          <a:fontRef idx="minor">
            <a:schemeClr val="dk1"/>
          </a:fontRef>
        </dgm:style>
      </dgm:prSet>
      <dgm:spPr/>
      <dgm:t>
        <a:bodyPr/>
        <a:lstStyle/>
        <a:p>
          <a:r>
            <a:rPr lang="pl-PL" sz="1600" dirty="0" smtClean="0"/>
            <a:t>Uczniowie zdolni wyłączeni są z możliwości wsparcia w ramach </a:t>
          </a:r>
          <a:r>
            <a:rPr lang="pl-PL" sz="1600" dirty="0" err="1" smtClean="0"/>
            <a:t>TYPu</a:t>
          </a:r>
          <a:r>
            <a:rPr lang="pl-PL" sz="1600" dirty="0" smtClean="0"/>
            <a:t> 2 b) (tylko TYP 2c) na warunkach z </a:t>
          </a:r>
          <a:r>
            <a:rPr lang="pl-PL" sz="1600" dirty="0" err="1" smtClean="0"/>
            <a:t>TYPu</a:t>
          </a:r>
          <a:r>
            <a:rPr lang="pl-PL" sz="1600" dirty="0" smtClean="0"/>
            <a:t> 1 </a:t>
          </a:r>
          <a:endParaRPr lang="pl-PL" sz="1600" dirty="0"/>
        </a:p>
      </dgm:t>
    </dgm:pt>
    <dgm:pt modelId="{AEDC2358-4EEB-4F0E-BE45-2673F76EAE01}" type="parTrans" cxnId="{468D4F7F-ABD7-4169-91BD-F45F572B4EBC}">
      <dgm:prSet/>
      <dgm:spPr/>
      <dgm:t>
        <a:bodyPr/>
        <a:lstStyle/>
        <a:p>
          <a:endParaRPr lang="pl-PL"/>
        </a:p>
      </dgm:t>
    </dgm:pt>
    <dgm:pt modelId="{32E7C5E9-F902-4A01-9E75-9FBD231359CB}" type="sibTrans" cxnId="{468D4F7F-ABD7-4169-91BD-F45F572B4EBC}">
      <dgm:prSet/>
      <dgm:spPr/>
      <dgm:t>
        <a:bodyPr/>
        <a:lstStyle/>
        <a:p>
          <a:endParaRPr lang="pl-PL"/>
        </a:p>
      </dgm:t>
    </dgm:pt>
    <dgm:pt modelId="{5DCA7B45-A31B-4437-8963-84C83C478EF0}">
      <dgm:prSet phldrT="[Tekst]">
        <dgm:style>
          <a:lnRef idx="1">
            <a:schemeClr val="accent2"/>
          </a:lnRef>
          <a:fillRef idx="2">
            <a:schemeClr val="accent2"/>
          </a:fillRef>
          <a:effectRef idx="1">
            <a:schemeClr val="accent2"/>
          </a:effectRef>
          <a:fontRef idx="minor">
            <a:schemeClr val="dk1"/>
          </a:fontRef>
        </dgm:style>
      </dgm:prSet>
      <dgm:spPr/>
      <dgm:t>
        <a:bodyPr/>
        <a:lstStyle/>
        <a:p>
          <a:r>
            <a:rPr lang="pl-PL" dirty="0" smtClean="0"/>
            <a:t>Uczniowie zagrożeni przedwczesnym opuszczeniem systemu oświaty</a:t>
          </a:r>
          <a:endParaRPr lang="pl-PL" dirty="0"/>
        </a:p>
      </dgm:t>
    </dgm:pt>
    <dgm:pt modelId="{2E6354B8-A4CB-4AC0-B6DC-431F5302C731}" type="parTrans" cxnId="{47F16236-3838-44C6-9C99-A0B88A3B6252}">
      <dgm:prSet/>
      <dgm:spPr/>
      <dgm:t>
        <a:bodyPr/>
        <a:lstStyle/>
        <a:p>
          <a:endParaRPr lang="pl-PL"/>
        </a:p>
      </dgm:t>
    </dgm:pt>
    <dgm:pt modelId="{F6AEDFC6-F935-4841-A8AA-E2E6A178382F}" type="sibTrans" cxnId="{47F16236-3838-44C6-9C99-A0B88A3B6252}">
      <dgm:prSet/>
      <dgm:spPr/>
      <dgm:t>
        <a:bodyPr/>
        <a:lstStyle/>
        <a:p>
          <a:endParaRPr lang="pl-PL"/>
        </a:p>
      </dgm:t>
    </dgm:pt>
    <dgm:pt modelId="{E39A78F0-AEDE-437B-B479-D4D45F65D911}">
      <dgm:prSet phldrT="[Tekst]" custT="1">
        <dgm:style>
          <a:lnRef idx="1">
            <a:schemeClr val="accent4"/>
          </a:lnRef>
          <a:fillRef idx="2">
            <a:schemeClr val="accent4"/>
          </a:fillRef>
          <a:effectRef idx="1">
            <a:schemeClr val="accent4"/>
          </a:effectRef>
          <a:fontRef idx="minor">
            <a:schemeClr val="dk1"/>
          </a:fontRef>
        </dgm:style>
      </dgm:prSet>
      <dgm:spPr/>
      <dgm:t>
        <a:bodyPr/>
        <a:lstStyle/>
        <a:p>
          <a:r>
            <a:rPr lang="pl-PL" sz="1600" dirty="0" smtClean="0"/>
            <a:t>TYP 3 </a:t>
          </a:r>
          <a:endParaRPr lang="pl-PL" sz="1600" dirty="0"/>
        </a:p>
      </dgm:t>
    </dgm:pt>
    <dgm:pt modelId="{A3E8346B-0AB0-433F-82BA-432B02F233F1}" type="parTrans" cxnId="{9433B367-2DF9-4DAA-89C6-101401CC46DD}">
      <dgm:prSet/>
      <dgm:spPr/>
      <dgm:t>
        <a:bodyPr/>
        <a:lstStyle/>
        <a:p>
          <a:endParaRPr lang="pl-PL"/>
        </a:p>
      </dgm:t>
    </dgm:pt>
    <dgm:pt modelId="{D6AA00C8-5136-473F-B250-08A623A1213E}" type="sibTrans" cxnId="{9433B367-2DF9-4DAA-89C6-101401CC46DD}">
      <dgm:prSet/>
      <dgm:spPr/>
      <dgm:t>
        <a:bodyPr/>
        <a:lstStyle/>
        <a:p>
          <a:endParaRPr lang="pl-PL"/>
        </a:p>
      </dgm:t>
    </dgm:pt>
    <dgm:pt modelId="{EB42E4EE-81BC-4942-8A2B-83CC1EC21C15}" type="pres">
      <dgm:prSet presAssocID="{98EC465A-0BB6-4F88-9314-AF6DF41CD3A6}" presName="Name0" presStyleCnt="0">
        <dgm:presLayoutVars>
          <dgm:dir/>
          <dgm:animLvl val="lvl"/>
          <dgm:resizeHandles val="exact"/>
        </dgm:presLayoutVars>
      </dgm:prSet>
      <dgm:spPr/>
      <dgm:t>
        <a:bodyPr/>
        <a:lstStyle/>
        <a:p>
          <a:endParaRPr lang="pl-PL"/>
        </a:p>
      </dgm:t>
    </dgm:pt>
    <dgm:pt modelId="{998034EA-9E6E-4FB1-ADE4-134A9C600019}" type="pres">
      <dgm:prSet presAssocID="{4D60B735-0C5F-4DE5-B7CF-FE2FBF516DD3}" presName="linNode" presStyleCnt="0"/>
      <dgm:spPr/>
    </dgm:pt>
    <dgm:pt modelId="{5F96456E-5A26-41F1-AD95-14C8B8EAA176}" type="pres">
      <dgm:prSet presAssocID="{4D60B735-0C5F-4DE5-B7CF-FE2FBF516DD3}" presName="parentText" presStyleLbl="node1" presStyleIdx="0" presStyleCnt="3">
        <dgm:presLayoutVars>
          <dgm:chMax val="1"/>
          <dgm:bulletEnabled val="1"/>
        </dgm:presLayoutVars>
      </dgm:prSet>
      <dgm:spPr/>
      <dgm:t>
        <a:bodyPr/>
        <a:lstStyle/>
        <a:p>
          <a:endParaRPr lang="pl-PL"/>
        </a:p>
      </dgm:t>
    </dgm:pt>
    <dgm:pt modelId="{827F5E2E-21F2-4ED1-A9A2-76CECC746106}" type="pres">
      <dgm:prSet presAssocID="{4D60B735-0C5F-4DE5-B7CF-FE2FBF516DD3}" presName="descendantText" presStyleLbl="alignAccFollowNode1" presStyleIdx="0" presStyleCnt="3">
        <dgm:presLayoutVars>
          <dgm:bulletEnabled val="1"/>
        </dgm:presLayoutVars>
      </dgm:prSet>
      <dgm:spPr/>
      <dgm:t>
        <a:bodyPr/>
        <a:lstStyle/>
        <a:p>
          <a:endParaRPr lang="pl-PL"/>
        </a:p>
      </dgm:t>
    </dgm:pt>
    <dgm:pt modelId="{362C8345-6791-4A0E-B547-74A9D3BE9440}" type="pres">
      <dgm:prSet presAssocID="{778C72EC-2872-48A9-844C-C4E1DCC42302}" presName="sp" presStyleCnt="0"/>
      <dgm:spPr/>
    </dgm:pt>
    <dgm:pt modelId="{F3EAB7C1-2190-401F-94C2-B462EB5E272D}" type="pres">
      <dgm:prSet presAssocID="{64E51610-6C06-4045-A4BD-F12C374D0C1A}" presName="linNode" presStyleCnt="0"/>
      <dgm:spPr/>
    </dgm:pt>
    <dgm:pt modelId="{2090F3FB-D7E3-4DBE-95BD-11571734212E}" type="pres">
      <dgm:prSet presAssocID="{64E51610-6C06-4045-A4BD-F12C374D0C1A}" presName="parentText" presStyleLbl="node1" presStyleIdx="1" presStyleCnt="3">
        <dgm:presLayoutVars>
          <dgm:chMax val="1"/>
          <dgm:bulletEnabled val="1"/>
        </dgm:presLayoutVars>
      </dgm:prSet>
      <dgm:spPr/>
      <dgm:t>
        <a:bodyPr/>
        <a:lstStyle/>
        <a:p>
          <a:endParaRPr lang="pl-PL"/>
        </a:p>
      </dgm:t>
    </dgm:pt>
    <dgm:pt modelId="{2B9F6A27-2424-43A2-B00F-9F843B956808}" type="pres">
      <dgm:prSet presAssocID="{64E51610-6C06-4045-A4BD-F12C374D0C1A}" presName="descendantText" presStyleLbl="alignAccFollowNode1" presStyleIdx="1" presStyleCnt="3">
        <dgm:presLayoutVars>
          <dgm:bulletEnabled val="1"/>
        </dgm:presLayoutVars>
      </dgm:prSet>
      <dgm:spPr/>
      <dgm:t>
        <a:bodyPr/>
        <a:lstStyle/>
        <a:p>
          <a:endParaRPr lang="pl-PL"/>
        </a:p>
      </dgm:t>
    </dgm:pt>
    <dgm:pt modelId="{C2B2626C-656C-403B-BBA4-D0EC477A6195}" type="pres">
      <dgm:prSet presAssocID="{56A328D9-587D-4416-B2F8-3C1FFBB556DA}" presName="sp" presStyleCnt="0"/>
      <dgm:spPr/>
    </dgm:pt>
    <dgm:pt modelId="{237EC500-1BB3-4DF1-AF51-561253DFFF2C}" type="pres">
      <dgm:prSet presAssocID="{5DCA7B45-A31B-4437-8963-84C83C478EF0}" presName="linNode" presStyleCnt="0"/>
      <dgm:spPr/>
    </dgm:pt>
    <dgm:pt modelId="{61E89388-12DC-41FD-858C-040DF7EFDD0B}" type="pres">
      <dgm:prSet presAssocID="{5DCA7B45-A31B-4437-8963-84C83C478EF0}" presName="parentText" presStyleLbl="node1" presStyleIdx="2" presStyleCnt="3">
        <dgm:presLayoutVars>
          <dgm:chMax val="1"/>
          <dgm:bulletEnabled val="1"/>
        </dgm:presLayoutVars>
      </dgm:prSet>
      <dgm:spPr/>
      <dgm:t>
        <a:bodyPr/>
        <a:lstStyle/>
        <a:p>
          <a:endParaRPr lang="pl-PL"/>
        </a:p>
      </dgm:t>
    </dgm:pt>
    <dgm:pt modelId="{6A044FDC-E1CD-4EEA-A3B4-F70E3786B30A}" type="pres">
      <dgm:prSet presAssocID="{5DCA7B45-A31B-4437-8963-84C83C478EF0}" presName="descendantText" presStyleLbl="alignAccFollowNode1" presStyleIdx="2" presStyleCnt="3">
        <dgm:presLayoutVars>
          <dgm:bulletEnabled val="1"/>
        </dgm:presLayoutVars>
      </dgm:prSet>
      <dgm:spPr/>
      <dgm:t>
        <a:bodyPr/>
        <a:lstStyle/>
        <a:p>
          <a:endParaRPr lang="pl-PL"/>
        </a:p>
      </dgm:t>
    </dgm:pt>
  </dgm:ptLst>
  <dgm:cxnLst>
    <dgm:cxn modelId="{7397BE90-ED48-4034-A606-8B94861AA490}" srcId="{64E51610-6C06-4045-A4BD-F12C374D0C1A}" destId="{C598B729-33EA-4A1D-B33A-05F8F17427A9}" srcOrd="0" destOrd="0" parTransId="{B05E91EA-5DB8-4969-B500-AAC84FBF27BE}" sibTransId="{00118615-B5F6-4143-B8A4-892BB7564992}"/>
    <dgm:cxn modelId="{8688DC0F-ED0A-4170-B155-EF7C8DD5B1A6}" srcId="{4D60B735-0C5F-4DE5-B7CF-FE2FBF516DD3}" destId="{36F23081-7825-4F29-80A9-2BD32B32744F}" srcOrd="1" destOrd="0" parTransId="{A51D06C5-F50B-4F27-B794-0B1AED052F0D}" sibTransId="{340D1B54-261E-4623-B0E2-B33EA52BCF04}"/>
    <dgm:cxn modelId="{CA6ECE1B-60FD-4B12-AC68-4CD33E6E656E}" type="presOf" srcId="{B6372698-6645-48C7-A56E-E9B75B5FC98E}" destId="{827F5E2E-21F2-4ED1-A9A2-76CECC746106}" srcOrd="0" destOrd="0" presId="urn:microsoft.com/office/officeart/2005/8/layout/vList5"/>
    <dgm:cxn modelId="{9433B367-2DF9-4DAA-89C6-101401CC46DD}" srcId="{5DCA7B45-A31B-4437-8963-84C83C478EF0}" destId="{E39A78F0-AEDE-437B-B479-D4D45F65D911}" srcOrd="0" destOrd="0" parTransId="{A3E8346B-0AB0-433F-82BA-432B02F233F1}" sibTransId="{D6AA00C8-5136-473F-B250-08A623A1213E}"/>
    <dgm:cxn modelId="{10B4F683-D1A5-46C5-80FD-8EAE30D47CB4}" type="presOf" srcId="{E39A78F0-AEDE-437B-B479-D4D45F65D911}" destId="{6A044FDC-E1CD-4EEA-A3B4-F70E3786B30A}" srcOrd="0" destOrd="0" presId="urn:microsoft.com/office/officeart/2005/8/layout/vList5"/>
    <dgm:cxn modelId="{C1811DB7-8F54-4AB4-A2D0-E15D7779FCF3}" type="presOf" srcId="{64E51610-6C06-4045-A4BD-F12C374D0C1A}" destId="{2090F3FB-D7E3-4DBE-95BD-11571734212E}" srcOrd="0" destOrd="0" presId="urn:microsoft.com/office/officeart/2005/8/layout/vList5"/>
    <dgm:cxn modelId="{DC1EC58C-AE8A-4467-B438-B662D6FF912C}" type="presOf" srcId="{98EC465A-0BB6-4F88-9314-AF6DF41CD3A6}" destId="{EB42E4EE-81BC-4942-8A2B-83CC1EC21C15}" srcOrd="0" destOrd="0" presId="urn:microsoft.com/office/officeart/2005/8/layout/vList5"/>
    <dgm:cxn modelId="{8C47E405-03F4-42E0-A871-A7D25F623945}" type="presOf" srcId="{C598B729-33EA-4A1D-B33A-05F8F17427A9}" destId="{2B9F6A27-2424-43A2-B00F-9F843B956808}" srcOrd="0" destOrd="0" presId="urn:microsoft.com/office/officeart/2005/8/layout/vList5"/>
    <dgm:cxn modelId="{43007AE8-70FC-4E3B-A863-69C59B7DB0F6}" type="presOf" srcId="{6B247888-5842-4D34-AD80-3B45DB4C06B0}" destId="{2B9F6A27-2424-43A2-B00F-9F843B956808}" srcOrd="0" destOrd="1" presId="urn:microsoft.com/office/officeart/2005/8/layout/vList5"/>
    <dgm:cxn modelId="{468D4F7F-ABD7-4169-91BD-F45F572B4EBC}" srcId="{64E51610-6C06-4045-A4BD-F12C374D0C1A}" destId="{6B247888-5842-4D34-AD80-3B45DB4C06B0}" srcOrd="1" destOrd="0" parTransId="{AEDC2358-4EEB-4F0E-BE45-2673F76EAE01}" sibTransId="{32E7C5E9-F902-4A01-9E75-9FBD231359CB}"/>
    <dgm:cxn modelId="{4F34A0A1-5CB4-4087-875B-564547816639}" type="presOf" srcId="{36F23081-7825-4F29-80A9-2BD32B32744F}" destId="{827F5E2E-21F2-4ED1-A9A2-76CECC746106}" srcOrd="0" destOrd="1" presId="urn:microsoft.com/office/officeart/2005/8/layout/vList5"/>
    <dgm:cxn modelId="{A45EEB2F-C535-40FE-B23F-F4C6DDBAF794}" srcId="{98EC465A-0BB6-4F88-9314-AF6DF41CD3A6}" destId="{64E51610-6C06-4045-A4BD-F12C374D0C1A}" srcOrd="1" destOrd="0" parTransId="{F6A6A830-BCAC-43D7-AD76-FD5AD2DDFD81}" sibTransId="{56A328D9-587D-4416-B2F8-3C1FFBB556DA}"/>
    <dgm:cxn modelId="{47F16236-3838-44C6-9C99-A0B88A3B6252}" srcId="{98EC465A-0BB6-4F88-9314-AF6DF41CD3A6}" destId="{5DCA7B45-A31B-4437-8963-84C83C478EF0}" srcOrd="2" destOrd="0" parTransId="{2E6354B8-A4CB-4AC0-B6DC-431F5302C731}" sibTransId="{F6AEDFC6-F935-4841-A8AA-E2E6A178382F}"/>
    <dgm:cxn modelId="{5CCA609A-1EFE-4522-9534-7996D4D1E817}" type="presOf" srcId="{4D60B735-0C5F-4DE5-B7CF-FE2FBF516DD3}" destId="{5F96456E-5A26-41F1-AD95-14C8B8EAA176}" srcOrd="0" destOrd="0" presId="urn:microsoft.com/office/officeart/2005/8/layout/vList5"/>
    <dgm:cxn modelId="{AA265EC8-7324-422F-B44C-65EA9A3E57D7}" type="presOf" srcId="{5DCA7B45-A31B-4437-8963-84C83C478EF0}" destId="{61E89388-12DC-41FD-858C-040DF7EFDD0B}" srcOrd="0" destOrd="0" presId="urn:microsoft.com/office/officeart/2005/8/layout/vList5"/>
    <dgm:cxn modelId="{C4107A43-9385-4442-A1E0-95599BD168F3}" srcId="{4D60B735-0C5F-4DE5-B7CF-FE2FBF516DD3}" destId="{B6372698-6645-48C7-A56E-E9B75B5FC98E}" srcOrd="0" destOrd="0" parTransId="{F21E9600-E25A-4F17-B66E-ADF9AE4D0296}" sibTransId="{F7CC0F68-C530-4169-9689-307242768D19}"/>
    <dgm:cxn modelId="{1B0A6441-9B37-4D72-9DAD-E5A5469135EE}" srcId="{98EC465A-0BB6-4F88-9314-AF6DF41CD3A6}" destId="{4D60B735-0C5F-4DE5-B7CF-FE2FBF516DD3}" srcOrd="0" destOrd="0" parTransId="{D5CE36A8-110C-4ABE-8E2A-A83E58883067}" sibTransId="{778C72EC-2872-48A9-844C-C4E1DCC42302}"/>
    <dgm:cxn modelId="{0461089F-8D54-4DB3-9AFB-6D6B7A24D4E7}" type="presParOf" srcId="{EB42E4EE-81BC-4942-8A2B-83CC1EC21C15}" destId="{998034EA-9E6E-4FB1-ADE4-134A9C600019}" srcOrd="0" destOrd="0" presId="urn:microsoft.com/office/officeart/2005/8/layout/vList5"/>
    <dgm:cxn modelId="{2D0635F0-963F-4C8D-A78A-653F4996E5CB}" type="presParOf" srcId="{998034EA-9E6E-4FB1-ADE4-134A9C600019}" destId="{5F96456E-5A26-41F1-AD95-14C8B8EAA176}" srcOrd="0" destOrd="0" presId="urn:microsoft.com/office/officeart/2005/8/layout/vList5"/>
    <dgm:cxn modelId="{18DDDD18-0CFA-490A-844B-9157F64DA33A}" type="presParOf" srcId="{998034EA-9E6E-4FB1-ADE4-134A9C600019}" destId="{827F5E2E-21F2-4ED1-A9A2-76CECC746106}" srcOrd="1" destOrd="0" presId="urn:microsoft.com/office/officeart/2005/8/layout/vList5"/>
    <dgm:cxn modelId="{C9C654CC-49FA-4D4B-9A82-30BA08C3FB75}" type="presParOf" srcId="{EB42E4EE-81BC-4942-8A2B-83CC1EC21C15}" destId="{362C8345-6791-4A0E-B547-74A9D3BE9440}" srcOrd="1" destOrd="0" presId="urn:microsoft.com/office/officeart/2005/8/layout/vList5"/>
    <dgm:cxn modelId="{C0668DDC-6446-4D5B-9C43-60F3D1E29706}" type="presParOf" srcId="{EB42E4EE-81BC-4942-8A2B-83CC1EC21C15}" destId="{F3EAB7C1-2190-401F-94C2-B462EB5E272D}" srcOrd="2" destOrd="0" presId="urn:microsoft.com/office/officeart/2005/8/layout/vList5"/>
    <dgm:cxn modelId="{AAB8CB85-9A32-47EC-8FAB-1C39868CBC1A}" type="presParOf" srcId="{F3EAB7C1-2190-401F-94C2-B462EB5E272D}" destId="{2090F3FB-D7E3-4DBE-95BD-11571734212E}" srcOrd="0" destOrd="0" presId="urn:microsoft.com/office/officeart/2005/8/layout/vList5"/>
    <dgm:cxn modelId="{5DF2CA71-6290-445E-A9BC-C8FD0CFE1290}" type="presParOf" srcId="{F3EAB7C1-2190-401F-94C2-B462EB5E272D}" destId="{2B9F6A27-2424-43A2-B00F-9F843B956808}" srcOrd="1" destOrd="0" presId="urn:microsoft.com/office/officeart/2005/8/layout/vList5"/>
    <dgm:cxn modelId="{7606CD48-2BD9-400F-A71C-BBC52816B45D}" type="presParOf" srcId="{EB42E4EE-81BC-4942-8A2B-83CC1EC21C15}" destId="{C2B2626C-656C-403B-BBA4-D0EC477A6195}" srcOrd="3" destOrd="0" presId="urn:microsoft.com/office/officeart/2005/8/layout/vList5"/>
    <dgm:cxn modelId="{E1E98448-C462-4883-B17B-1E8A4FB89803}" type="presParOf" srcId="{EB42E4EE-81BC-4942-8A2B-83CC1EC21C15}" destId="{237EC500-1BB3-4DF1-AF51-561253DFFF2C}" srcOrd="4" destOrd="0" presId="urn:microsoft.com/office/officeart/2005/8/layout/vList5"/>
    <dgm:cxn modelId="{8FF205F8-4D4D-453B-B10A-E1CC696E9612}" type="presParOf" srcId="{237EC500-1BB3-4DF1-AF51-561253DFFF2C}" destId="{61E89388-12DC-41FD-858C-040DF7EFDD0B}" srcOrd="0" destOrd="0" presId="urn:microsoft.com/office/officeart/2005/8/layout/vList5"/>
    <dgm:cxn modelId="{2AA03724-6A98-4A53-AA2E-41C34E5011E5}" type="presParOf" srcId="{237EC500-1BB3-4DF1-AF51-561253DFFF2C}" destId="{6A044FDC-E1CD-4EEA-A3B4-F70E3786B30A}"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98EC465A-0BB6-4F88-9314-AF6DF41CD3A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pl-PL"/>
        </a:p>
      </dgm:t>
    </dgm:pt>
    <dgm:pt modelId="{4D60B735-0C5F-4DE5-B7CF-FE2FBF516DD3}">
      <dgm:prSet phldrT="[Tekst]">
        <dgm:style>
          <a:lnRef idx="1">
            <a:schemeClr val="accent2"/>
          </a:lnRef>
          <a:fillRef idx="2">
            <a:schemeClr val="accent2"/>
          </a:fillRef>
          <a:effectRef idx="1">
            <a:schemeClr val="accent2"/>
          </a:effectRef>
          <a:fontRef idx="minor">
            <a:schemeClr val="dk1"/>
          </a:fontRef>
        </dgm:style>
      </dgm:prSet>
      <dgm:spPr/>
      <dgm:t>
        <a:bodyPr/>
        <a:lstStyle/>
        <a:p>
          <a:r>
            <a:rPr lang="pl-PL" dirty="0" smtClean="0"/>
            <a:t>Uczniowie III i IV etapu edukacyjnego</a:t>
          </a:r>
          <a:endParaRPr lang="pl-PL" dirty="0"/>
        </a:p>
      </dgm:t>
    </dgm:pt>
    <dgm:pt modelId="{D5CE36A8-110C-4ABE-8E2A-A83E58883067}" type="parTrans" cxnId="{1B0A6441-9B37-4D72-9DAD-E5A5469135EE}">
      <dgm:prSet/>
      <dgm:spPr/>
      <dgm:t>
        <a:bodyPr/>
        <a:lstStyle/>
        <a:p>
          <a:endParaRPr lang="pl-PL"/>
        </a:p>
      </dgm:t>
    </dgm:pt>
    <dgm:pt modelId="{778C72EC-2872-48A9-844C-C4E1DCC42302}" type="sibTrans" cxnId="{1B0A6441-9B37-4D72-9DAD-E5A5469135EE}">
      <dgm:prSet/>
      <dgm:spPr/>
      <dgm:t>
        <a:bodyPr/>
        <a:lstStyle/>
        <a:p>
          <a:endParaRPr lang="pl-PL"/>
        </a:p>
      </dgm:t>
    </dgm:pt>
    <dgm:pt modelId="{B6372698-6645-48C7-A56E-E9B75B5FC98E}">
      <dgm:prSet phldrT="[Tekst]" custT="1">
        <dgm:style>
          <a:lnRef idx="1">
            <a:schemeClr val="accent4"/>
          </a:lnRef>
          <a:fillRef idx="2">
            <a:schemeClr val="accent4"/>
          </a:fillRef>
          <a:effectRef idx="1">
            <a:schemeClr val="accent4"/>
          </a:effectRef>
          <a:fontRef idx="minor">
            <a:schemeClr val="dk1"/>
          </a:fontRef>
        </dgm:style>
      </dgm:prSet>
      <dgm:spPr/>
      <dgm:t>
        <a:bodyPr/>
        <a:lstStyle/>
        <a:p>
          <a:r>
            <a:rPr lang="pl-PL" sz="1600" dirty="0" smtClean="0"/>
            <a:t>TYP 4</a:t>
          </a:r>
          <a:endParaRPr lang="pl-PL" sz="1600" dirty="0"/>
        </a:p>
      </dgm:t>
    </dgm:pt>
    <dgm:pt modelId="{F21E9600-E25A-4F17-B66E-ADF9AE4D0296}" type="parTrans" cxnId="{C4107A43-9385-4442-A1E0-95599BD168F3}">
      <dgm:prSet/>
      <dgm:spPr/>
      <dgm:t>
        <a:bodyPr/>
        <a:lstStyle/>
        <a:p>
          <a:endParaRPr lang="pl-PL"/>
        </a:p>
      </dgm:t>
    </dgm:pt>
    <dgm:pt modelId="{F7CC0F68-C530-4169-9689-307242768D19}" type="sibTrans" cxnId="{C4107A43-9385-4442-A1E0-95599BD168F3}">
      <dgm:prSet/>
      <dgm:spPr/>
      <dgm:t>
        <a:bodyPr/>
        <a:lstStyle/>
        <a:p>
          <a:endParaRPr lang="pl-PL"/>
        </a:p>
      </dgm:t>
    </dgm:pt>
    <dgm:pt modelId="{64E51610-6C06-4045-A4BD-F12C374D0C1A}">
      <dgm:prSet phldrT="[Tekst]">
        <dgm:style>
          <a:lnRef idx="1">
            <a:schemeClr val="accent2"/>
          </a:lnRef>
          <a:fillRef idx="2">
            <a:schemeClr val="accent2"/>
          </a:fillRef>
          <a:effectRef idx="1">
            <a:schemeClr val="accent2"/>
          </a:effectRef>
          <a:fontRef idx="minor">
            <a:schemeClr val="dk1"/>
          </a:fontRef>
        </dgm:style>
      </dgm:prSet>
      <dgm:spPr/>
      <dgm:t>
        <a:bodyPr/>
        <a:lstStyle/>
        <a:p>
          <a:r>
            <a:rPr lang="pl-PL" dirty="0" smtClean="0"/>
            <a:t>Nauczyciele</a:t>
          </a:r>
          <a:endParaRPr lang="pl-PL" dirty="0"/>
        </a:p>
      </dgm:t>
    </dgm:pt>
    <dgm:pt modelId="{F6A6A830-BCAC-43D7-AD76-FD5AD2DDFD81}" type="parTrans" cxnId="{A45EEB2F-C535-40FE-B23F-F4C6DDBAF794}">
      <dgm:prSet/>
      <dgm:spPr/>
      <dgm:t>
        <a:bodyPr/>
        <a:lstStyle/>
        <a:p>
          <a:endParaRPr lang="pl-PL"/>
        </a:p>
      </dgm:t>
    </dgm:pt>
    <dgm:pt modelId="{56A328D9-587D-4416-B2F8-3C1FFBB556DA}" type="sibTrans" cxnId="{A45EEB2F-C535-40FE-B23F-F4C6DDBAF794}">
      <dgm:prSet/>
      <dgm:spPr/>
      <dgm:t>
        <a:bodyPr/>
        <a:lstStyle/>
        <a:p>
          <a:endParaRPr lang="pl-PL"/>
        </a:p>
      </dgm:t>
    </dgm:pt>
    <dgm:pt modelId="{C598B729-33EA-4A1D-B33A-05F8F17427A9}">
      <dgm:prSet phldrT="[Tekst]" custT="1">
        <dgm:style>
          <a:lnRef idx="1">
            <a:schemeClr val="accent4"/>
          </a:lnRef>
          <a:fillRef idx="2">
            <a:schemeClr val="accent4"/>
          </a:fillRef>
          <a:effectRef idx="1">
            <a:schemeClr val="accent4"/>
          </a:effectRef>
          <a:fontRef idx="minor">
            <a:schemeClr val="dk1"/>
          </a:fontRef>
        </dgm:style>
      </dgm:prSet>
      <dgm:spPr/>
      <dgm:t>
        <a:bodyPr/>
        <a:lstStyle/>
        <a:p>
          <a:r>
            <a:rPr lang="pl-PL" sz="1600" dirty="0" smtClean="0"/>
            <a:t>TYP 6</a:t>
          </a:r>
          <a:endParaRPr lang="pl-PL" sz="1600" dirty="0"/>
        </a:p>
      </dgm:t>
    </dgm:pt>
    <dgm:pt modelId="{B05E91EA-5DB8-4969-B500-AAC84FBF27BE}" type="parTrans" cxnId="{7397BE90-ED48-4034-A606-8B94861AA490}">
      <dgm:prSet/>
      <dgm:spPr/>
      <dgm:t>
        <a:bodyPr/>
        <a:lstStyle/>
        <a:p>
          <a:endParaRPr lang="pl-PL"/>
        </a:p>
      </dgm:t>
    </dgm:pt>
    <dgm:pt modelId="{00118615-B5F6-4143-B8A4-892BB7564992}" type="sibTrans" cxnId="{7397BE90-ED48-4034-A606-8B94861AA490}">
      <dgm:prSet/>
      <dgm:spPr/>
      <dgm:t>
        <a:bodyPr/>
        <a:lstStyle/>
        <a:p>
          <a:endParaRPr lang="pl-PL"/>
        </a:p>
      </dgm:t>
    </dgm:pt>
    <dgm:pt modelId="{5DCA7B45-A31B-4437-8963-84C83C478EF0}">
      <dgm:prSet phldrT="[Tekst]">
        <dgm:style>
          <a:lnRef idx="1">
            <a:schemeClr val="accent2"/>
          </a:lnRef>
          <a:fillRef idx="2">
            <a:schemeClr val="accent2"/>
          </a:fillRef>
          <a:effectRef idx="1">
            <a:schemeClr val="accent2"/>
          </a:effectRef>
          <a:fontRef idx="minor">
            <a:schemeClr val="dk1"/>
          </a:fontRef>
        </dgm:style>
      </dgm:prSet>
      <dgm:spPr/>
      <dgm:t>
        <a:bodyPr/>
        <a:lstStyle/>
        <a:p>
          <a:r>
            <a:rPr lang="pl-PL" dirty="0" smtClean="0"/>
            <a:t>Uczniowie liceów ogólnokształcących oraz szkół specjalnych przysposabiających do pracy</a:t>
          </a:r>
          <a:endParaRPr lang="pl-PL" dirty="0"/>
        </a:p>
      </dgm:t>
    </dgm:pt>
    <dgm:pt modelId="{2E6354B8-A4CB-4AC0-B6DC-431F5302C731}" type="parTrans" cxnId="{47F16236-3838-44C6-9C99-A0B88A3B6252}">
      <dgm:prSet/>
      <dgm:spPr/>
      <dgm:t>
        <a:bodyPr/>
        <a:lstStyle/>
        <a:p>
          <a:endParaRPr lang="pl-PL"/>
        </a:p>
      </dgm:t>
    </dgm:pt>
    <dgm:pt modelId="{F6AEDFC6-F935-4841-A8AA-E2E6A178382F}" type="sibTrans" cxnId="{47F16236-3838-44C6-9C99-A0B88A3B6252}">
      <dgm:prSet/>
      <dgm:spPr/>
      <dgm:t>
        <a:bodyPr/>
        <a:lstStyle/>
        <a:p>
          <a:endParaRPr lang="pl-PL"/>
        </a:p>
      </dgm:t>
    </dgm:pt>
    <dgm:pt modelId="{E39A78F0-AEDE-437B-B479-D4D45F65D911}">
      <dgm:prSet phldrT="[Tekst]" custT="1">
        <dgm:style>
          <a:lnRef idx="1">
            <a:schemeClr val="accent4"/>
          </a:lnRef>
          <a:fillRef idx="2">
            <a:schemeClr val="accent4"/>
          </a:fillRef>
          <a:effectRef idx="1">
            <a:schemeClr val="accent4"/>
          </a:effectRef>
          <a:fontRef idx="minor">
            <a:schemeClr val="dk1"/>
          </a:fontRef>
        </dgm:style>
      </dgm:prSet>
      <dgm:spPr/>
      <dgm:t>
        <a:bodyPr/>
        <a:lstStyle/>
        <a:p>
          <a:r>
            <a:rPr lang="pl-PL" sz="1600" dirty="0" smtClean="0"/>
            <a:t>TYP 7 </a:t>
          </a:r>
          <a:endParaRPr lang="pl-PL" sz="1600" dirty="0"/>
        </a:p>
      </dgm:t>
    </dgm:pt>
    <dgm:pt modelId="{A3E8346B-0AB0-433F-82BA-432B02F233F1}" type="parTrans" cxnId="{9433B367-2DF9-4DAA-89C6-101401CC46DD}">
      <dgm:prSet/>
      <dgm:spPr/>
      <dgm:t>
        <a:bodyPr/>
        <a:lstStyle/>
        <a:p>
          <a:endParaRPr lang="pl-PL"/>
        </a:p>
      </dgm:t>
    </dgm:pt>
    <dgm:pt modelId="{D6AA00C8-5136-473F-B250-08A623A1213E}" type="sibTrans" cxnId="{9433B367-2DF9-4DAA-89C6-101401CC46DD}">
      <dgm:prSet/>
      <dgm:spPr/>
      <dgm:t>
        <a:bodyPr/>
        <a:lstStyle/>
        <a:p>
          <a:endParaRPr lang="pl-PL"/>
        </a:p>
      </dgm:t>
    </dgm:pt>
    <dgm:pt modelId="{EB42E4EE-81BC-4942-8A2B-83CC1EC21C15}" type="pres">
      <dgm:prSet presAssocID="{98EC465A-0BB6-4F88-9314-AF6DF41CD3A6}" presName="Name0" presStyleCnt="0">
        <dgm:presLayoutVars>
          <dgm:dir/>
          <dgm:animLvl val="lvl"/>
          <dgm:resizeHandles val="exact"/>
        </dgm:presLayoutVars>
      </dgm:prSet>
      <dgm:spPr/>
      <dgm:t>
        <a:bodyPr/>
        <a:lstStyle/>
        <a:p>
          <a:endParaRPr lang="pl-PL"/>
        </a:p>
      </dgm:t>
    </dgm:pt>
    <dgm:pt modelId="{998034EA-9E6E-4FB1-ADE4-134A9C600019}" type="pres">
      <dgm:prSet presAssocID="{4D60B735-0C5F-4DE5-B7CF-FE2FBF516DD3}" presName="linNode" presStyleCnt="0"/>
      <dgm:spPr/>
    </dgm:pt>
    <dgm:pt modelId="{5F96456E-5A26-41F1-AD95-14C8B8EAA176}" type="pres">
      <dgm:prSet presAssocID="{4D60B735-0C5F-4DE5-B7CF-FE2FBF516DD3}" presName="parentText" presStyleLbl="node1" presStyleIdx="0" presStyleCnt="3">
        <dgm:presLayoutVars>
          <dgm:chMax val="1"/>
          <dgm:bulletEnabled val="1"/>
        </dgm:presLayoutVars>
      </dgm:prSet>
      <dgm:spPr/>
      <dgm:t>
        <a:bodyPr/>
        <a:lstStyle/>
        <a:p>
          <a:endParaRPr lang="pl-PL"/>
        </a:p>
      </dgm:t>
    </dgm:pt>
    <dgm:pt modelId="{827F5E2E-21F2-4ED1-A9A2-76CECC746106}" type="pres">
      <dgm:prSet presAssocID="{4D60B735-0C5F-4DE5-B7CF-FE2FBF516DD3}" presName="descendantText" presStyleLbl="alignAccFollowNode1" presStyleIdx="0" presStyleCnt="3">
        <dgm:presLayoutVars>
          <dgm:bulletEnabled val="1"/>
        </dgm:presLayoutVars>
      </dgm:prSet>
      <dgm:spPr/>
      <dgm:t>
        <a:bodyPr/>
        <a:lstStyle/>
        <a:p>
          <a:endParaRPr lang="pl-PL"/>
        </a:p>
      </dgm:t>
    </dgm:pt>
    <dgm:pt modelId="{362C8345-6791-4A0E-B547-74A9D3BE9440}" type="pres">
      <dgm:prSet presAssocID="{778C72EC-2872-48A9-844C-C4E1DCC42302}" presName="sp" presStyleCnt="0"/>
      <dgm:spPr/>
    </dgm:pt>
    <dgm:pt modelId="{F3EAB7C1-2190-401F-94C2-B462EB5E272D}" type="pres">
      <dgm:prSet presAssocID="{64E51610-6C06-4045-A4BD-F12C374D0C1A}" presName="linNode" presStyleCnt="0"/>
      <dgm:spPr/>
    </dgm:pt>
    <dgm:pt modelId="{2090F3FB-D7E3-4DBE-95BD-11571734212E}" type="pres">
      <dgm:prSet presAssocID="{64E51610-6C06-4045-A4BD-F12C374D0C1A}" presName="parentText" presStyleLbl="node1" presStyleIdx="1" presStyleCnt="3">
        <dgm:presLayoutVars>
          <dgm:chMax val="1"/>
          <dgm:bulletEnabled val="1"/>
        </dgm:presLayoutVars>
      </dgm:prSet>
      <dgm:spPr/>
      <dgm:t>
        <a:bodyPr/>
        <a:lstStyle/>
        <a:p>
          <a:endParaRPr lang="pl-PL"/>
        </a:p>
      </dgm:t>
    </dgm:pt>
    <dgm:pt modelId="{2B9F6A27-2424-43A2-B00F-9F843B956808}" type="pres">
      <dgm:prSet presAssocID="{64E51610-6C06-4045-A4BD-F12C374D0C1A}" presName="descendantText" presStyleLbl="alignAccFollowNode1" presStyleIdx="1" presStyleCnt="3">
        <dgm:presLayoutVars>
          <dgm:bulletEnabled val="1"/>
        </dgm:presLayoutVars>
      </dgm:prSet>
      <dgm:spPr/>
      <dgm:t>
        <a:bodyPr/>
        <a:lstStyle/>
        <a:p>
          <a:endParaRPr lang="pl-PL"/>
        </a:p>
      </dgm:t>
    </dgm:pt>
    <dgm:pt modelId="{C2B2626C-656C-403B-BBA4-D0EC477A6195}" type="pres">
      <dgm:prSet presAssocID="{56A328D9-587D-4416-B2F8-3C1FFBB556DA}" presName="sp" presStyleCnt="0"/>
      <dgm:spPr/>
    </dgm:pt>
    <dgm:pt modelId="{237EC500-1BB3-4DF1-AF51-561253DFFF2C}" type="pres">
      <dgm:prSet presAssocID="{5DCA7B45-A31B-4437-8963-84C83C478EF0}" presName="linNode" presStyleCnt="0"/>
      <dgm:spPr/>
    </dgm:pt>
    <dgm:pt modelId="{61E89388-12DC-41FD-858C-040DF7EFDD0B}" type="pres">
      <dgm:prSet presAssocID="{5DCA7B45-A31B-4437-8963-84C83C478EF0}" presName="parentText" presStyleLbl="node1" presStyleIdx="2" presStyleCnt="3">
        <dgm:presLayoutVars>
          <dgm:chMax val="1"/>
          <dgm:bulletEnabled val="1"/>
        </dgm:presLayoutVars>
      </dgm:prSet>
      <dgm:spPr/>
      <dgm:t>
        <a:bodyPr/>
        <a:lstStyle/>
        <a:p>
          <a:endParaRPr lang="pl-PL"/>
        </a:p>
      </dgm:t>
    </dgm:pt>
    <dgm:pt modelId="{6A044FDC-E1CD-4EEA-A3B4-F70E3786B30A}" type="pres">
      <dgm:prSet presAssocID="{5DCA7B45-A31B-4437-8963-84C83C478EF0}" presName="descendantText" presStyleLbl="alignAccFollowNode1" presStyleIdx="2" presStyleCnt="3">
        <dgm:presLayoutVars>
          <dgm:bulletEnabled val="1"/>
        </dgm:presLayoutVars>
      </dgm:prSet>
      <dgm:spPr/>
      <dgm:t>
        <a:bodyPr/>
        <a:lstStyle/>
        <a:p>
          <a:endParaRPr lang="pl-PL"/>
        </a:p>
      </dgm:t>
    </dgm:pt>
  </dgm:ptLst>
  <dgm:cxnLst>
    <dgm:cxn modelId="{A45EEB2F-C535-40FE-B23F-F4C6DDBAF794}" srcId="{98EC465A-0BB6-4F88-9314-AF6DF41CD3A6}" destId="{64E51610-6C06-4045-A4BD-F12C374D0C1A}" srcOrd="1" destOrd="0" parTransId="{F6A6A830-BCAC-43D7-AD76-FD5AD2DDFD81}" sibTransId="{56A328D9-587D-4416-B2F8-3C1FFBB556DA}"/>
    <dgm:cxn modelId="{7397BE90-ED48-4034-A606-8B94861AA490}" srcId="{64E51610-6C06-4045-A4BD-F12C374D0C1A}" destId="{C598B729-33EA-4A1D-B33A-05F8F17427A9}" srcOrd="0" destOrd="0" parTransId="{B05E91EA-5DB8-4969-B500-AAC84FBF27BE}" sibTransId="{00118615-B5F6-4143-B8A4-892BB7564992}"/>
    <dgm:cxn modelId="{C4107A43-9385-4442-A1E0-95599BD168F3}" srcId="{4D60B735-0C5F-4DE5-B7CF-FE2FBF516DD3}" destId="{B6372698-6645-48C7-A56E-E9B75B5FC98E}" srcOrd="0" destOrd="0" parTransId="{F21E9600-E25A-4F17-B66E-ADF9AE4D0296}" sibTransId="{F7CC0F68-C530-4169-9689-307242768D19}"/>
    <dgm:cxn modelId="{BB8354D9-6AED-4083-A1FF-2C96C35A5756}" type="presOf" srcId="{E39A78F0-AEDE-437B-B479-D4D45F65D911}" destId="{6A044FDC-E1CD-4EEA-A3B4-F70E3786B30A}" srcOrd="0" destOrd="0" presId="urn:microsoft.com/office/officeart/2005/8/layout/vList5"/>
    <dgm:cxn modelId="{C3A605B3-6EC0-4B44-B844-2DAF15AFD2EB}" type="presOf" srcId="{C598B729-33EA-4A1D-B33A-05F8F17427A9}" destId="{2B9F6A27-2424-43A2-B00F-9F843B956808}" srcOrd="0" destOrd="0" presId="urn:microsoft.com/office/officeart/2005/8/layout/vList5"/>
    <dgm:cxn modelId="{1B0A6441-9B37-4D72-9DAD-E5A5469135EE}" srcId="{98EC465A-0BB6-4F88-9314-AF6DF41CD3A6}" destId="{4D60B735-0C5F-4DE5-B7CF-FE2FBF516DD3}" srcOrd="0" destOrd="0" parTransId="{D5CE36A8-110C-4ABE-8E2A-A83E58883067}" sibTransId="{778C72EC-2872-48A9-844C-C4E1DCC42302}"/>
    <dgm:cxn modelId="{8E07EBC2-A969-4D2C-98C0-11D6F0D480CE}" type="presOf" srcId="{98EC465A-0BB6-4F88-9314-AF6DF41CD3A6}" destId="{EB42E4EE-81BC-4942-8A2B-83CC1EC21C15}" srcOrd="0" destOrd="0" presId="urn:microsoft.com/office/officeart/2005/8/layout/vList5"/>
    <dgm:cxn modelId="{9433B367-2DF9-4DAA-89C6-101401CC46DD}" srcId="{5DCA7B45-A31B-4437-8963-84C83C478EF0}" destId="{E39A78F0-AEDE-437B-B479-D4D45F65D911}" srcOrd="0" destOrd="0" parTransId="{A3E8346B-0AB0-433F-82BA-432B02F233F1}" sibTransId="{D6AA00C8-5136-473F-B250-08A623A1213E}"/>
    <dgm:cxn modelId="{250349F2-2945-4D3D-85AB-0BDFA261B933}" type="presOf" srcId="{5DCA7B45-A31B-4437-8963-84C83C478EF0}" destId="{61E89388-12DC-41FD-858C-040DF7EFDD0B}" srcOrd="0" destOrd="0" presId="urn:microsoft.com/office/officeart/2005/8/layout/vList5"/>
    <dgm:cxn modelId="{C355F4F5-9AF4-40CA-9680-312E6B6CBC04}" type="presOf" srcId="{64E51610-6C06-4045-A4BD-F12C374D0C1A}" destId="{2090F3FB-D7E3-4DBE-95BD-11571734212E}" srcOrd="0" destOrd="0" presId="urn:microsoft.com/office/officeart/2005/8/layout/vList5"/>
    <dgm:cxn modelId="{47F16236-3838-44C6-9C99-A0B88A3B6252}" srcId="{98EC465A-0BB6-4F88-9314-AF6DF41CD3A6}" destId="{5DCA7B45-A31B-4437-8963-84C83C478EF0}" srcOrd="2" destOrd="0" parTransId="{2E6354B8-A4CB-4AC0-B6DC-431F5302C731}" sibTransId="{F6AEDFC6-F935-4841-A8AA-E2E6A178382F}"/>
    <dgm:cxn modelId="{DC455B3E-387A-462F-AB10-1996EB9E3C2C}" type="presOf" srcId="{B6372698-6645-48C7-A56E-E9B75B5FC98E}" destId="{827F5E2E-21F2-4ED1-A9A2-76CECC746106}" srcOrd="0" destOrd="0" presId="urn:microsoft.com/office/officeart/2005/8/layout/vList5"/>
    <dgm:cxn modelId="{6AF4C9CA-5765-4135-9342-03337FF338E8}" type="presOf" srcId="{4D60B735-0C5F-4DE5-B7CF-FE2FBF516DD3}" destId="{5F96456E-5A26-41F1-AD95-14C8B8EAA176}" srcOrd="0" destOrd="0" presId="urn:microsoft.com/office/officeart/2005/8/layout/vList5"/>
    <dgm:cxn modelId="{7F8680CC-B4B4-4FAD-A4C2-4073AF235F69}" type="presParOf" srcId="{EB42E4EE-81BC-4942-8A2B-83CC1EC21C15}" destId="{998034EA-9E6E-4FB1-ADE4-134A9C600019}" srcOrd="0" destOrd="0" presId="urn:microsoft.com/office/officeart/2005/8/layout/vList5"/>
    <dgm:cxn modelId="{B20F9333-480D-46BF-B2AC-36A37C0EBC2D}" type="presParOf" srcId="{998034EA-9E6E-4FB1-ADE4-134A9C600019}" destId="{5F96456E-5A26-41F1-AD95-14C8B8EAA176}" srcOrd="0" destOrd="0" presId="urn:microsoft.com/office/officeart/2005/8/layout/vList5"/>
    <dgm:cxn modelId="{1FB41060-3478-4B2E-BB41-D03D3F02B69A}" type="presParOf" srcId="{998034EA-9E6E-4FB1-ADE4-134A9C600019}" destId="{827F5E2E-21F2-4ED1-A9A2-76CECC746106}" srcOrd="1" destOrd="0" presId="urn:microsoft.com/office/officeart/2005/8/layout/vList5"/>
    <dgm:cxn modelId="{CDF6C874-C961-4D3D-9793-61F4B0166319}" type="presParOf" srcId="{EB42E4EE-81BC-4942-8A2B-83CC1EC21C15}" destId="{362C8345-6791-4A0E-B547-74A9D3BE9440}" srcOrd="1" destOrd="0" presId="urn:microsoft.com/office/officeart/2005/8/layout/vList5"/>
    <dgm:cxn modelId="{4322F5A4-2B08-4BBE-A61F-99F862A021C9}" type="presParOf" srcId="{EB42E4EE-81BC-4942-8A2B-83CC1EC21C15}" destId="{F3EAB7C1-2190-401F-94C2-B462EB5E272D}" srcOrd="2" destOrd="0" presId="urn:microsoft.com/office/officeart/2005/8/layout/vList5"/>
    <dgm:cxn modelId="{E495C5A8-09E7-49D9-9CE3-0012C4E86AD9}" type="presParOf" srcId="{F3EAB7C1-2190-401F-94C2-B462EB5E272D}" destId="{2090F3FB-D7E3-4DBE-95BD-11571734212E}" srcOrd="0" destOrd="0" presId="urn:microsoft.com/office/officeart/2005/8/layout/vList5"/>
    <dgm:cxn modelId="{7323AA6B-E594-435B-B66D-803345DA3D6E}" type="presParOf" srcId="{F3EAB7C1-2190-401F-94C2-B462EB5E272D}" destId="{2B9F6A27-2424-43A2-B00F-9F843B956808}" srcOrd="1" destOrd="0" presId="urn:microsoft.com/office/officeart/2005/8/layout/vList5"/>
    <dgm:cxn modelId="{5EEAB05D-3FCF-464B-86D0-98DFD34D0CED}" type="presParOf" srcId="{EB42E4EE-81BC-4942-8A2B-83CC1EC21C15}" destId="{C2B2626C-656C-403B-BBA4-D0EC477A6195}" srcOrd="3" destOrd="0" presId="urn:microsoft.com/office/officeart/2005/8/layout/vList5"/>
    <dgm:cxn modelId="{B22F673C-5B07-4196-9D7C-7AA60E02BBBE}" type="presParOf" srcId="{EB42E4EE-81BC-4942-8A2B-83CC1EC21C15}" destId="{237EC500-1BB3-4DF1-AF51-561253DFFF2C}" srcOrd="4" destOrd="0" presId="urn:microsoft.com/office/officeart/2005/8/layout/vList5"/>
    <dgm:cxn modelId="{32963B64-47D4-417D-9876-EEF743D22540}" type="presParOf" srcId="{237EC500-1BB3-4DF1-AF51-561253DFFF2C}" destId="{61E89388-12DC-41FD-858C-040DF7EFDD0B}" srcOrd="0" destOrd="0" presId="urn:microsoft.com/office/officeart/2005/8/layout/vList5"/>
    <dgm:cxn modelId="{CE8D7219-BC96-4D91-91FA-8AD12696411E}" type="presParOf" srcId="{237EC500-1BB3-4DF1-AF51-561253DFFF2C}" destId="{6A044FDC-E1CD-4EEA-A3B4-F70E3786B30A}"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2B57586B-C6A6-4141-9669-F1FC74E382E1}"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pl-PL"/>
        </a:p>
      </dgm:t>
    </dgm:pt>
    <dgm:pt modelId="{0FCF4636-1CEF-4064-9E0A-E4DDBDC25992}">
      <dgm:prSet phldrT="[Tekst]"/>
      <dgm:spPr/>
      <dgm:t>
        <a:bodyPr/>
        <a:lstStyle/>
        <a:p>
          <a:r>
            <a:rPr lang="pl-PL" dirty="0" smtClean="0"/>
            <a:t>Angażowanie własnego nauczyciela</a:t>
          </a:r>
          <a:endParaRPr lang="pl-PL" dirty="0"/>
        </a:p>
      </dgm:t>
    </dgm:pt>
    <dgm:pt modelId="{936EA13B-1E46-48E2-81D1-218D9C8C113D}" type="parTrans" cxnId="{7C56AB17-0964-4146-87A2-C9ECF5DA161B}">
      <dgm:prSet/>
      <dgm:spPr/>
      <dgm:t>
        <a:bodyPr/>
        <a:lstStyle/>
        <a:p>
          <a:endParaRPr lang="pl-PL"/>
        </a:p>
      </dgm:t>
    </dgm:pt>
    <dgm:pt modelId="{A7CB757F-62C0-4ADE-9643-FB146F627D2A}" type="sibTrans" cxnId="{7C56AB17-0964-4146-87A2-C9ECF5DA161B}">
      <dgm:prSet/>
      <dgm:spPr/>
      <dgm:t>
        <a:bodyPr/>
        <a:lstStyle/>
        <a:p>
          <a:endParaRPr lang="pl-PL"/>
        </a:p>
      </dgm:t>
    </dgm:pt>
    <dgm:pt modelId="{1B6C3BA8-D389-471E-BA05-3F815FEF28D4}">
      <dgm:prSet phldrT="[Tekst]" custT="1"/>
      <dgm:spPr/>
      <dgm:t>
        <a:bodyPr/>
        <a:lstStyle/>
        <a:p>
          <a:r>
            <a:rPr lang="pl-PL" sz="1400" dirty="0" smtClean="0"/>
            <a:t>podstawa prawna: art. 35a ustawy z dnia 26 stycznia 1982 r. – Karta nauczyciela (Dz.U. z 2016 r. poz. 1379, z późn.zm.) </a:t>
          </a:r>
          <a:endParaRPr lang="pl-PL" sz="1400" dirty="0"/>
        </a:p>
      </dgm:t>
    </dgm:pt>
    <dgm:pt modelId="{275AA6AA-B882-4B59-A2E3-7B0F7B839C66}" type="parTrans" cxnId="{B265A591-0224-4AC5-8C7A-C3C79C32AABD}">
      <dgm:prSet/>
      <dgm:spPr/>
      <dgm:t>
        <a:bodyPr/>
        <a:lstStyle/>
        <a:p>
          <a:endParaRPr lang="pl-PL"/>
        </a:p>
      </dgm:t>
    </dgm:pt>
    <dgm:pt modelId="{85DF9C62-AE52-4963-86B9-AD3D006C8DE0}" type="sibTrans" cxnId="{B265A591-0224-4AC5-8C7A-C3C79C32AABD}">
      <dgm:prSet/>
      <dgm:spPr/>
      <dgm:t>
        <a:bodyPr/>
        <a:lstStyle/>
        <a:p>
          <a:endParaRPr lang="pl-PL"/>
        </a:p>
      </dgm:t>
    </dgm:pt>
    <dgm:pt modelId="{647EC2F2-9FB6-4BBC-A6F2-9BD7B86C7468}">
      <dgm:prSet phldrT="[Tekst]" custT="1"/>
      <dgm:spPr/>
      <dgm:t>
        <a:bodyPr/>
        <a:lstStyle/>
        <a:p>
          <a:r>
            <a:rPr lang="pl-PL" sz="1400" dirty="0" smtClean="0"/>
            <a:t>zaangażowanie na podstawie ww. ustawy (nie dotyczy ferii)</a:t>
          </a:r>
          <a:endParaRPr lang="pl-PL" sz="1400" dirty="0"/>
        </a:p>
      </dgm:t>
    </dgm:pt>
    <dgm:pt modelId="{B8ACA543-25C4-49AE-B465-2D103AE2516B}" type="parTrans" cxnId="{B0673713-D81D-4E85-A86A-0A44D7B9B791}">
      <dgm:prSet/>
      <dgm:spPr/>
      <dgm:t>
        <a:bodyPr/>
        <a:lstStyle/>
        <a:p>
          <a:endParaRPr lang="pl-PL"/>
        </a:p>
      </dgm:t>
    </dgm:pt>
    <dgm:pt modelId="{EFCC75D8-BF3A-4BBC-97F9-E2286E2C36CD}" type="sibTrans" cxnId="{B0673713-D81D-4E85-A86A-0A44D7B9B791}">
      <dgm:prSet/>
      <dgm:spPr/>
      <dgm:t>
        <a:bodyPr/>
        <a:lstStyle/>
        <a:p>
          <a:endParaRPr lang="pl-PL"/>
        </a:p>
      </dgm:t>
    </dgm:pt>
    <dgm:pt modelId="{EA09FF42-FF82-48CB-ACB4-E7EE7918515F}">
      <dgm:prSet phldrT="[Tekst]"/>
      <dgm:spPr/>
      <dgm:t>
        <a:bodyPr/>
        <a:lstStyle/>
        <a:p>
          <a:r>
            <a:rPr lang="pl-PL" dirty="0" smtClean="0"/>
            <a:t>Angażowanie nauczyciela z innej szkoły</a:t>
          </a:r>
          <a:endParaRPr lang="pl-PL" dirty="0"/>
        </a:p>
      </dgm:t>
    </dgm:pt>
    <dgm:pt modelId="{1B152512-6512-43A0-82F4-BBB26A74B955}" type="parTrans" cxnId="{0DF3A949-02E3-4BE0-995B-C6B75B98F34D}">
      <dgm:prSet/>
      <dgm:spPr/>
      <dgm:t>
        <a:bodyPr/>
        <a:lstStyle/>
        <a:p>
          <a:endParaRPr lang="pl-PL"/>
        </a:p>
      </dgm:t>
    </dgm:pt>
    <dgm:pt modelId="{DEFF51A8-34FC-46EB-BDC6-2B15DB455C56}" type="sibTrans" cxnId="{0DF3A949-02E3-4BE0-995B-C6B75B98F34D}">
      <dgm:prSet/>
      <dgm:spPr/>
      <dgm:t>
        <a:bodyPr/>
        <a:lstStyle/>
        <a:p>
          <a:endParaRPr lang="pl-PL"/>
        </a:p>
      </dgm:t>
    </dgm:pt>
    <dgm:pt modelId="{3C47175E-459D-4AAD-BE20-CCD4684FBA47}">
      <dgm:prSet phldrT="[Tekst]" custT="1"/>
      <dgm:spPr/>
      <dgm:t>
        <a:bodyPr/>
        <a:lstStyle/>
        <a:p>
          <a:endParaRPr lang="pl-PL" sz="1400" dirty="0"/>
        </a:p>
      </dgm:t>
    </dgm:pt>
    <dgm:pt modelId="{6A1F2BAF-F5B0-41A7-AA42-AF6582484153}" type="parTrans" cxnId="{8002E946-7645-47F0-AA0B-4EBD89D59AB7}">
      <dgm:prSet/>
      <dgm:spPr/>
      <dgm:t>
        <a:bodyPr/>
        <a:lstStyle/>
        <a:p>
          <a:endParaRPr lang="pl-PL"/>
        </a:p>
      </dgm:t>
    </dgm:pt>
    <dgm:pt modelId="{0AB0904F-E8EC-40A3-AC4F-8E745AB64C80}" type="sibTrans" cxnId="{8002E946-7645-47F0-AA0B-4EBD89D59AB7}">
      <dgm:prSet/>
      <dgm:spPr/>
      <dgm:t>
        <a:bodyPr/>
        <a:lstStyle/>
        <a:p>
          <a:endParaRPr lang="pl-PL"/>
        </a:p>
      </dgm:t>
    </dgm:pt>
    <dgm:pt modelId="{B40B5101-4C6E-48D9-AAC8-4C1E8D8498A4}">
      <dgm:prSet phldrT="[Tekst]" custT="1"/>
      <dgm:spPr/>
      <dgm:t>
        <a:bodyPr/>
        <a:lstStyle/>
        <a:p>
          <a:r>
            <a:rPr lang="pl-PL" sz="1400" dirty="0" smtClean="0"/>
            <a:t>zaangażowanie na podstawie ustawy z dnia 26 czerwca 1974 r. – Kodeks pracy (Dz.U. z 2016 r. poz. 1666, z późn.zm.) </a:t>
          </a:r>
          <a:endParaRPr lang="pl-PL" sz="1400" dirty="0"/>
        </a:p>
      </dgm:t>
    </dgm:pt>
    <dgm:pt modelId="{9EAEDF2F-CF31-4D75-93A9-05125666D589}" type="parTrans" cxnId="{C4BDAA55-9CF8-4EA6-9413-1904573F6C19}">
      <dgm:prSet/>
      <dgm:spPr/>
      <dgm:t>
        <a:bodyPr/>
        <a:lstStyle/>
        <a:p>
          <a:endParaRPr lang="pl-PL"/>
        </a:p>
      </dgm:t>
    </dgm:pt>
    <dgm:pt modelId="{860FF912-535D-4D58-8281-AC5F44FFFC39}" type="sibTrans" cxnId="{C4BDAA55-9CF8-4EA6-9413-1904573F6C19}">
      <dgm:prSet/>
      <dgm:spPr/>
      <dgm:t>
        <a:bodyPr/>
        <a:lstStyle/>
        <a:p>
          <a:endParaRPr lang="pl-PL"/>
        </a:p>
      </dgm:t>
    </dgm:pt>
    <dgm:pt modelId="{73550D31-482A-4196-962D-C8D8B026833C}">
      <dgm:prSet phldrT="[Tekst]"/>
      <dgm:spPr/>
      <dgm:t>
        <a:bodyPr/>
        <a:lstStyle/>
        <a:p>
          <a:r>
            <a:rPr lang="pl-PL" dirty="0" smtClean="0"/>
            <a:t>Angażowanie wykonawców zewnętrznych</a:t>
          </a:r>
          <a:endParaRPr lang="pl-PL" dirty="0"/>
        </a:p>
      </dgm:t>
    </dgm:pt>
    <dgm:pt modelId="{B2BFA95F-B4EF-4EF9-97A7-0224F0A75C91}" type="parTrans" cxnId="{D9F06D0C-462A-4494-948F-C290E785BEB4}">
      <dgm:prSet/>
      <dgm:spPr/>
      <dgm:t>
        <a:bodyPr/>
        <a:lstStyle/>
        <a:p>
          <a:endParaRPr lang="pl-PL"/>
        </a:p>
      </dgm:t>
    </dgm:pt>
    <dgm:pt modelId="{CD5BB881-DD67-4AA2-A77F-2CB0445006DC}" type="sibTrans" cxnId="{D9F06D0C-462A-4494-948F-C290E785BEB4}">
      <dgm:prSet/>
      <dgm:spPr/>
      <dgm:t>
        <a:bodyPr/>
        <a:lstStyle/>
        <a:p>
          <a:endParaRPr lang="pl-PL"/>
        </a:p>
      </dgm:t>
    </dgm:pt>
    <dgm:pt modelId="{3D381F66-80F1-45EA-8918-B9508A695DBE}">
      <dgm:prSet phldrT="[Tekst]" custT="1"/>
      <dgm:spPr/>
      <dgm:t>
        <a:bodyPr/>
        <a:lstStyle/>
        <a:p>
          <a:r>
            <a:rPr lang="pl-PL" sz="1400" dirty="0" smtClean="0"/>
            <a:t>stosunek cywilnoprawny  (zaangażowanie wykonawcy na podstawie PZP  lub zasady konkurencyjności)</a:t>
          </a:r>
          <a:endParaRPr lang="pl-PL" sz="1400" dirty="0"/>
        </a:p>
      </dgm:t>
    </dgm:pt>
    <dgm:pt modelId="{DC4D6050-1D76-479D-A308-D65C2107EBAE}" type="parTrans" cxnId="{FCE3C35C-F50C-4152-A49E-13180BE62EE8}">
      <dgm:prSet/>
      <dgm:spPr/>
      <dgm:t>
        <a:bodyPr/>
        <a:lstStyle/>
        <a:p>
          <a:endParaRPr lang="pl-PL"/>
        </a:p>
      </dgm:t>
    </dgm:pt>
    <dgm:pt modelId="{FA14569C-75A9-4A62-8A3A-895C9A48C113}" type="sibTrans" cxnId="{FCE3C35C-F50C-4152-A49E-13180BE62EE8}">
      <dgm:prSet/>
      <dgm:spPr/>
      <dgm:t>
        <a:bodyPr/>
        <a:lstStyle/>
        <a:p>
          <a:endParaRPr lang="pl-PL"/>
        </a:p>
      </dgm:t>
    </dgm:pt>
    <dgm:pt modelId="{15D2FBA1-0890-4344-9B37-7FD2FECEE17B}">
      <dgm:prSet phldrT="[Tekst]" custT="1"/>
      <dgm:spPr/>
      <dgm:t>
        <a:bodyPr/>
        <a:lstStyle/>
        <a:p>
          <a:r>
            <a:rPr lang="pl-PL" sz="1400" dirty="0" smtClean="0">
              <a:solidFill>
                <a:schemeClr val="tx1"/>
              </a:solidFill>
            </a:rPr>
            <a:t>Uzupełniająco, gdy charakter zajęć nie wymaga do ich przeprowadzenia kwalifikacji wymaganych od nauczycieli (zwykle usługa edukacyjna), np. specjalistyczne zajęcia dodatkowe nierealizowane w ramach standardowej oferty szkoły</a:t>
          </a:r>
          <a:endParaRPr lang="pl-PL" sz="1400" dirty="0"/>
        </a:p>
      </dgm:t>
    </dgm:pt>
    <dgm:pt modelId="{6DF9BE20-906E-45B2-97CC-B385CAEEDFD9}" type="parTrans" cxnId="{5E8148AA-F97D-4D47-8E67-DC1C7B97A114}">
      <dgm:prSet/>
      <dgm:spPr/>
      <dgm:t>
        <a:bodyPr/>
        <a:lstStyle/>
        <a:p>
          <a:endParaRPr lang="pl-PL"/>
        </a:p>
      </dgm:t>
    </dgm:pt>
    <dgm:pt modelId="{9CDEC92C-15B6-479F-86FD-FF07A85B0121}" type="sibTrans" cxnId="{5E8148AA-F97D-4D47-8E67-DC1C7B97A114}">
      <dgm:prSet/>
      <dgm:spPr/>
      <dgm:t>
        <a:bodyPr/>
        <a:lstStyle/>
        <a:p>
          <a:endParaRPr lang="pl-PL"/>
        </a:p>
      </dgm:t>
    </dgm:pt>
    <dgm:pt modelId="{4AB6E93B-7E40-41C8-9F00-589521F7287F}">
      <dgm:prSet phldrT="[Tekst]" custT="1"/>
      <dgm:spPr/>
      <dgm:t>
        <a:bodyPr/>
        <a:lstStyle/>
        <a:p>
          <a:r>
            <a:rPr lang="pl-PL" sz="1400" dirty="0" smtClean="0"/>
            <a:t>stosunek pracy</a:t>
          </a:r>
          <a:endParaRPr lang="pl-PL" sz="1400" dirty="0"/>
        </a:p>
      </dgm:t>
    </dgm:pt>
    <dgm:pt modelId="{AB9F0B4B-25C6-49C8-A96F-388BAA84F49F}" type="parTrans" cxnId="{D62794C2-1EB2-499D-B0D0-39AE9AC20081}">
      <dgm:prSet/>
      <dgm:spPr/>
      <dgm:t>
        <a:bodyPr/>
        <a:lstStyle/>
        <a:p>
          <a:endParaRPr lang="pl-PL"/>
        </a:p>
      </dgm:t>
    </dgm:pt>
    <dgm:pt modelId="{95B7FFFC-F9F8-438E-AEA7-73545A9BC781}" type="sibTrans" cxnId="{D62794C2-1EB2-499D-B0D0-39AE9AC20081}">
      <dgm:prSet/>
      <dgm:spPr/>
      <dgm:t>
        <a:bodyPr/>
        <a:lstStyle/>
        <a:p>
          <a:endParaRPr lang="pl-PL"/>
        </a:p>
      </dgm:t>
    </dgm:pt>
    <dgm:pt modelId="{BFFF2DAC-0665-4B2A-824D-85773B1ABDB1}" type="pres">
      <dgm:prSet presAssocID="{2B57586B-C6A6-4141-9669-F1FC74E382E1}" presName="Name0" presStyleCnt="0">
        <dgm:presLayoutVars>
          <dgm:dir/>
          <dgm:animLvl val="lvl"/>
          <dgm:resizeHandles val="exact"/>
        </dgm:presLayoutVars>
      </dgm:prSet>
      <dgm:spPr/>
      <dgm:t>
        <a:bodyPr/>
        <a:lstStyle/>
        <a:p>
          <a:endParaRPr lang="pl-PL"/>
        </a:p>
      </dgm:t>
    </dgm:pt>
    <dgm:pt modelId="{5633C34F-337C-44E0-A4A0-511F564FE830}" type="pres">
      <dgm:prSet presAssocID="{0FCF4636-1CEF-4064-9E0A-E4DDBDC25992}" presName="linNode" presStyleCnt="0"/>
      <dgm:spPr/>
    </dgm:pt>
    <dgm:pt modelId="{86E90550-A26B-42EF-A0F2-56E3D8944867}" type="pres">
      <dgm:prSet presAssocID="{0FCF4636-1CEF-4064-9E0A-E4DDBDC25992}" presName="parentText" presStyleLbl="node1" presStyleIdx="0" presStyleCnt="3">
        <dgm:presLayoutVars>
          <dgm:chMax val="1"/>
          <dgm:bulletEnabled val="1"/>
        </dgm:presLayoutVars>
      </dgm:prSet>
      <dgm:spPr/>
      <dgm:t>
        <a:bodyPr/>
        <a:lstStyle/>
        <a:p>
          <a:endParaRPr lang="pl-PL"/>
        </a:p>
      </dgm:t>
    </dgm:pt>
    <dgm:pt modelId="{BFA87713-1EB8-46AE-BC0A-E56C1BE4BD14}" type="pres">
      <dgm:prSet presAssocID="{0FCF4636-1CEF-4064-9E0A-E4DDBDC25992}" presName="descendantText" presStyleLbl="alignAccFollowNode1" presStyleIdx="0" presStyleCnt="3">
        <dgm:presLayoutVars>
          <dgm:bulletEnabled val="1"/>
        </dgm:presLayoutVars>
      </dgm:prSet>
      <dgm:spPr/>
      <dgm:t>
        <a:bodyPr/>
        <a:lstStyle/>
        <a:p>
          <a:endParaRPr lang="pl-PL"/>
        </a:p>
      </dgm:t>
    </dgm:pt>
    <dgm:pt modelId="{4D7AB472-E500-407F-A55B-449177405938}" type="pres">
      <dgm:prSet presAssocID="{A7CB757F-62C0-4ADE-9643-FB146F627D2A}" presName="sp" presStyleCnt="0"/>
      <dgm:spPr/>
    </dgm:pt>
    <dgm:pt modelId="{54E2A7C9-6BC2-4C8E-8562-13EBEF422DE8}" type="pres">
      <dgm:prSet presAssocID="{EA09FF42-FF82-48CB-ACB4-E7EE7918515F}" presName="linNode" presStyleCnt="0"/>
      <dgm:spPr/>
    </dgm:pt>
    <dgm:pt modelId="{F519DBA8-068E-4061-BB13-82DEE34651DD}" type="pres">
      <dgm:prSet presAssocID="{EA09FF42-FF82-48CB-ACB4-E7EE7918515F}" presName="parentText" presStyleLbl="node1" presStyleIdx="1" presStyleCnt="3">
        <dgm:presLayoutVars>
          <dgm:chMax val="1"/>
          <dgm:bulletEnabled val="1"/>
        </dgm:presLayoutVars>
      </dgm:prSet>
      <dgm:spPr/>
      <dgm:t>
        <a:bodyPr/>
        <a:lstStyle/>
        <a:p>
          <a:endParaRPr lang="pl-PL"/>
        </a:p>
      </dgm:t>
    </dgm:pt>
    <dgm:pt modelId="{F3D850C4-07A0-43D5-AC98-BE08FBF6EF6B}" type="pres">
      <dgm:prSet presAssocID="{EA09FF42-FF82-48CB-ACB4-E7EE7918515F}" presName="descendantText" presStyleLbl="alignAccFollowNode1" presStyleIdx="1" presStyleCnt="3">
        <dgm:presLayoutVars>
          <dgm:bulletEnabled val="1"/>
        </dgm:presLayoutVars>
      </dgm:prSet>
      <dgm:spPr/>
      <dgm:t>
        <a:bodyPr/>
        <a:lstStyle/>
        <a:p>
          <a:endParaRPr lang="pl-PL"/>
        </a:p>
      </dgm:t>
    </dgm:pt>
    <dgm:pt modelId="{10F11949-9CA6-41CD-9262-E49EB92B75C5}" type="pres">
      <dgm:prSet presAssocID="{DEFF51A8-34FC-46EB-BDC6-2B15DB455C56}" presName="sp" presStyleCnt="0"/>
      <dgm:spPr/>
    </dgm:pt>
    <dgm:pt modelId="{E254096B-3616-47FC-935F-86E05D8A9689}" type="pres">
      <dgm:prSet presAssocID="{73550D31-482A-4196-962D-C8D8B026833C}" presName="linNode" presStyleCnt="0"/>
      <dgm:spPr/>
    </dgm:pt>
    <dgm:pt modelId="{CD8353B4-5D9E-4F80-8231-153FA140BCC2}" type="pres">
      <dgm:prSet presAssocID="{73550D31-482A-4196-962D-C8D8B026833C}" presName="parentText" presStyleLbl="node1" presStyleIdx="2" presStyleCnt="3">
        <dgm:presLayoutVars>
          <dgm:chMax val="1"/>
          <dgm:bulletEnabled val="1"/>
        </dgm:presLayoutVars>
      </dgm:prSet>
      <dgm:spPr/>
      <dgm:t>
        <a:bodyPr/>
        <a:lstStyle/>
        <a:p>
          <a:endParaRPr lang="pl-PL"/>
        </a:p>
      </dgm:t>
    </dgm:pt>
    <dgm:pt modelId="{EFE9DFC7-16D2-4B1D-AC43-F6B3962FB700}" type="pres">
      <dgm:prSet presAssocID="{73550D31-482A-4196-962D-C8D8B026833C}" presName="descendantText" presStyleLbl="alignAccFollowNode1" presStyleIdx="2" presStyleCnt="3" custScaleY="142362">
        <dgm:presLayoutVars>
          <dgm:bulletEnabled val="1"/>
        </dgm:presLayoutVars>
      </dgm:prSet>
      <dgm:spPr/>
      <dgm:t>
        <a:bodyPr/>
        <a:lstStyle/>
        <a:p>
          <a:endParaRPr lang="pl-PL"/>
        </a:p>
      </dgm:t>
    </dgm:pt>
  </dgm:ptLst>
  <dgm:cxnLst>
    <dgm:cxn modelId="{C4BDAA55-9CF8-4EA6-9413-1904573F6C19}" srcId="{EA09FF42-FF82-48CB-ACB4-E7EE7918515F}" destId="{B40B5101-4C6E-48D9-AAC8-4C1E8D8498A4}" srcOrd="1" destOrd="0" parTransId="{9EAEDF2F-CF31-4D75-93A9-05125666D589}" sibTransId="{860FF912-535D-4D58-8281-AC5F44FFFC39}"/>
    <dgm:cxn modelId="{5E8148AA-F97D-4D47-8E67-DC1C7B97A114}" srcId="{73550D31-482A-4196-962D-C8D8B026833C}" destId="{15D2FBA1-0890-4344-9B37-7FD2FECEE17B}" srcOrd="0" destOrd="0" parTransId="{6DF9BE20-906E-45B2-97CC-B385CAEEDFD9}" sibTransId="{9CDEC92C-15B6-479F-86FD-FF07A85B0121}"/>
    <dgm:cxn modelId="{055939AC-7E60-4981-888A-615B6B210C64}" type="presOf" srcId="{647EC2F2-9FB6-4BBC-A6F2-9BD7B86C7468}" destId="{BFA87713-1EB8-46AE-BC0A-E56C1BE4BD14}" srcOrd="0" destOrd="1" presId="urn:microsoft.com/office/officeart/2005/8/layout/vList5"/>
    <dgm:cxn modelId="{709621BD-4331-459F-A8E5-A816A40E28FA}" type="presOf" srcId="{0FCF4636-1CEF-4064-9E0A-E4DDBDC25992}" destId="{86E90550-A26B-42EF-A0F2-56E3D8944867}" srcOrd="0" destOrd="0" presId="urn:microsoft.com/office/officeart/2005/8/layout/vList5"/>
    <dgm:cxn modelId="{AB85966B-274C-44F4-BFD7-B7ABE1CC678D}" type="presOf" srcId="{73550D31-482A-4196-962D-C8D8B026833C}" destId="{CD8353B4-5D9E-4F80-8231-153FA140BCC2}" srcOrd="0" destOrd="0" presId="urn:microsoft.com/office/officeart/2005/8/layout/vList5"/>
    <dgm:cxn modelId="{8002E946-7645-47F0-AA0B-4EBD89D59AB7}" srcId="{EA09FF42-FF82-48CB-ACB4-E7EE7918515F}" destId="{3C47175E-459D-4AAD-BE20-CCD4684FBA47}" srcOrd="0" destOrd="0" parTransId="{6A1F2BAF-F5B0-41A7-AA42-AF6582484153}" sibTransId="{0AB0904F-E8EC-40A3-AC4F-8E745AB64C80}"/>
    <dgm:cxn modelId="{7C56AB17-0964-4146-87A2-C9ECF5DA161B}" srcId="{2B57586B-C6A6-4141-9669-F1FC74E382E1}" destId="{0FCF4636-1CEF-4064-9E0A-E4DDBDC25992}" srcOrd="0" destOrd="0" parTransId="{936EA13B-1E46-48E2-81D1-218D9C8C113D}" sibTransId="{A7CB757F-62C0-4ADE-9643-FB146F627D2A}"/>
    <dgm:cxn modelId="{51589F3A-AA2B-401D-94CD-A62705B5AA33}" type="presOf" srcId="{3D381F66-80F1-45EA-8918-B9508A695DBE}" destId="{EFE9DFC7-16D2-4B1D-AC43-F6B3962FB700}" srcOrd="0" destOrd="2" presId="urn:microsoft.com/office/officeart/2005/8/layout/vList5"/>
    <dgm:cxn modelId="{D62794C2-1EB2-499D-B0D0-39AE9AC20081}" srcId="{73550D31-482A-4196-962D-C8D8B026833C}" destId="{4AB6E93B-7E40-41C8-9F00-589521F7287F}" srcOrd="1" destOrd="0" parTransId="{AB9F0B4B-25C6-49C8-A96F-388BAA84F49F}" sibTransId="{95B7FFFC-F9F8-438E-AEA7-73545A9BC781}"/>
    <dgm:cxn modelId="{B1144A6B-01D5-422D-9368-08AFDD013CC2}" type="presOf" srcId="{1B6C3BA8-D389-471E-BA05-3F815FEF28D4}" destId="{BFA87713-1EB8-46AE-BC0A-E56C1BE4BD14}" srcOrd="0" destOrd="0" presId="urn:microsoft.com/office/officeart/2005/8/layout/vList5"/>
    <dgm:cxn modelId="{AA80B643-46A3-480B-B63A-5CAD79D3BC10}" type="presOf" srcId="{3C47175E-459D-4AAD-BE20-CCD4684FBA47}" destId="{F3D850C4-07A0-43D5-AC98-BE08FBF6EF6B}" srcOrd="0" destOrd="0" presId="urn:microsoft.com/office/officeart/2005/8/layout/vList5"/>
    <dgm:cxn modelId="{B265A591-0224-4AC5-8C7A-C3C79C32AABD}" srcId="{0FCF4636-1CEF-4064-9E0A-E4DDBDC25992}" destId="{1B6C3BA8-D389-471E-BA05-3F815FEF28D4}" srcOrd="0" destOrd="0" parTransId="{275AA6AA-B882-4B59-A2E3-7B0F7B839C66}" sibTransId="{85DF9C62-AE52-4963-86B9-AD3D006C8DE0}"/>
    <dgm:cxn modelId="{8C21C845-4F6A-4B1B-AA58-DDF8612C3056}" type="presOf" srcId="{4AB6E93B-7E40-41C8-9F00-589521F7287F}" destId="{EFE9DFC7-16D2-4B1D-AC43-F6B3962FB700}" srcOrd="0" destOrd="1" presId="urn:microsoft.com/office/officeart/2005/8/layout/vList5"/>
    <dgm:cxn modelId="{E0048862-5BC2-47D7-BE61-CE6824D94AFB}" type="presOf" srcId="{EA09FF42-FF82-48CB-ACB4-E7EE7918515F}" destId="{F519DBA8-068E-4061-BB13-82DEE34651DD}" srcOrd="0" destOrd="0" presId="urn:microsoft.com/office/officeart/2005/8/layout/vList5"/>
    <dgm:cxn modelId="{0DF3A949-02E3-4BE0-995B-C6B75B98F34D}" srcId="{2B57586B-C6A6-4141-9669-F1FC74E382E1}" destId="{EA09FF42-FF82-48CB-ACB4-E7EE7918515F}" srcOrd="1" destOrd="0" parTransId="{1B152512-6512-43A0-82F4-BBB26A74B955}" sibTransId="{DEFF51A8-34FC-46EB-BDC6-2B15DB455C56}"/>
    <dgm:cxn modelId="{C1C6079D-EAE6-4F7B-B40E-30AA9BBFA25B}" type="presOf" srcId="{2B57586B-C6A6-4141-9669-F1FC74E382E1}" destId="{BFFF2DAC-0665-4B2A-824D-85773B1ABDB1}" srcOrd="0" destOrd="0" presId="urn:microsoft.com/office/officeart/2005/8/layout/vList5"/>
    <dgm:cxn modelId="{B0673713-D81D-4E85-A86A-0A44D7B9B791}" srcId="{0FCF4636-1CEF-4064-9E0A-E4DDBDC25992}" destId="{647EC2F2-9FB6-4BBC-A6F2-9BD7B86C7468}" srcOrd="1" destOrd="0" parTransId="{B8ACA543-25C4-49AE-B465-2D103AE2516B}" sibTransId="{EFCC75D8-BF3A-4BBC-97F9-E2286E2C36CD}"/>
    <dgm:cxn modelId="{FCE3C35C-F50C-4152-A49E-13180BE62EE8}" srcId="{73550D31-482A-4196-962D-C8D8B026833C}" destId="{3D381F66-80F1-45EA-8918-B9508A695DBE}" srcOrd="2" destOrd="0" parTransId="{DC4D6050-1D76-479D-A308-D65C2107EBAE}" sibTransId="{FA14569C-75A9-4A62-8A3A-895C9A48C113}"/>
    <dgm:cxn modelId="{3D2505BE-3439-4846-A7F8-0237197FD562}" type="presOf" srcId="{15D2FBA1-0890-4344-9B37-7FD2FECEE17B}" destId="{EFE9DFC7-16D2-4B1D-AC43-F6B3962FB700}" srcOrd="0" destOrd="0" presId="urn:microsoft.com/office/officeart/2005/8/layout/vList5"/>
    <dgm:cxn modelId="{E5CD40A1-B453-4CEB-8568-C8CEBB65E796}" type="presOf" srcId="{B40B5101-4C6E-48D9-AAC8-4C1E8D8498A4}" destId="{F3D850C4-07A0-43D5-AC98-BE08FBF6EF6B}" srcOrd="0" destOrd="1" presId="urn:microsoft.com/office/officeart/2005/8/layout/vList5"/>
    <dgm:cxn modelId="{D9F06D0C-462A-4494-948F-C290E785BEB4}" srcId="{2B57586B-C6A6-4141-9669-F1FC74E382E1}" destId="{73550D31-482A-4196-962D-C8D8B026833C}" srcOrd="2" destOrd="0" parTransId="{B2BFA95F-B4EF-4EF9-97A7-0224F0A75C91}" sibTransId="{CD5BB881-DD67-4AA2-A77F-2CB0445006DC}"/>
    <dgm:cxn modelId="{46887D06-8AC4-40F8-87A6-A91A1637C2C4}" type="presParOf" srcId="{BFFF2DAC-0665-4B2A-824D-85773B1ABDB1}" destId="{5633C34F-337C-44E0-A4A0-511F564FE830}" srcOrd="0" destOrd="0" presId="urn:microsoft.com/office/officeart/2005/8/layout/vList5"/>
    <dgm:cxn modelId="{B7BACBD6-EFC2-4D4D-BBF9-A31DBA461035}" type="presParOf" srcId="{5633C34F-337C-44E0-A4A0-511F564FE830}" destId="{86E90550-A26B-42EF-A0F2-56E3D8944867}" srcOrd="0" destOrd="0" presId="urn:microsoft.com/office/officeart/2005/8/layout/vList5"/>
    <dgm:cxn modelId="{800C5C95-2566-4E62-9D79-4ADCE3AB14A2}" type="presParOf" srcId="{5633C34F-337C-44E0-A4A0-511F564FE830}" destId="{BFA87713-1EB8-46AE-BC0A-E56C1BE4BD14}" srcOrd="1" destOrd="0" presId="urn:microsoft.com/office/officeart/2005/8/layout/vList5"/>
    <dgm:cxn modelId="{4F18BD38-0780-4903-BFA3-B8E93AEA58C2}" type="presParOf" srcId="{BFFF2DAC-0665-4B2A-824D-85773B1ABDB1}" destId="{4D7AB472-E500-407F-A55B-449177405938}" srcOrd="1" destOrd="0" presId="urn:microsoft.com/office/officeart/2005/8/layout/vList5"/>
    <dgm:cxn modelId="{5F42801B-855B-469F-8B5C-7CC1FECDF028}" type="presParOf" srcId="{BFFF2DAC-0665-4B2A-824D-85773B1ABDB1}" destId="{54E2A7C9-6BC2-4C8E-8562-13EBEF422DE8}" srcOrd="2" destOrd="0" presId="urn:microsoft.com/office/officeart/2005/8/layout/vList5"/>
    <dgm:cxn modelId="{94AFF7A6-19A6-4DBC-A5E6-DEFA43C14945}" type="presParOf" srcId="{54E2A7C9-6BC2-4C8E-8562-13EBEF422DE8}" destId="{F519DBA8-068E-4061-BB13-82DEE34651DD}" srcOrd="0" destOrd="0" presId="urn:microsoft.com/office/officeart/2005/8/layout/vList5"/>
    <dgm:cxn modelId="{D6BD6A05-D16F-479A-84BD-1EE240BEBABC}" type="presParOf" srcId="{54E2A7C9-6BC2-4C8E-8562-13EBEF422DE8}" destId="{F3D850C4-07A0-43D5-AC98-BE08FBF6EF6B}" srcOrd="1" destOrd="0" presId="urn:microsoft.com/office/officeart/2005/8/layout/vList5"/>
    <dgm:cxn modelId="{AC68A5C6-E6D4-4ED7-A530-242C4899D440}" type="presParOf" srcId="{BFFF2DAC-0665-4B2A-824D-85773B1ABDB1}" destId="{10F11949-9CA6-41CD-9262-E49EB92B75C5}" srcOrd="3" destOrd="0" presId="urn:microsoft.com/office/officeart/2005/8/layout/vList5"/>
    <dgm:cxn modelId="{9D165C1C-766E-4E3D-B83F-89A13898CB5E}" type="presParOf" srcId="{BFFF2DAC-0665-4B2A-824D-85773B1ABDB1}" destId="{E254096B-3616-47FC-935F-86E05D8A9689}" srcOrd="4" destOrd="0" presId="urn:microsoft.com/office/officeart/2005/8/layout/vList5"/>
    <dgm:cxn modelId="{09355F17-D890-4CAD-BEC1-39D869533DA2}" type="presParOf" srcId="{E254096B-3616-47FC-935F-86E05D8A9689}" destId="{CD8353B4-5D9E-4F80-8231-153FA140BCC2}" srcOrd="0" destOrd="0" presId="urn:microsoft.com/office/officeart/2005/8/layout/vList5"/>
    <dgm:cxn modelId="{5BC2D0FA-FA5D-436E-9EEC-7BAE7B0982B7}" type="presParOf" srcId="{E254096B-3616-47FC-935F-86E05D8A9689}" destId="{EFE9DFC7-16D2-4B1D-AC43-F6B3962FB700}"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2B57586B-C6A6-4141-9669-F1FC74E382E1}"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pl-PL"/>
        </a:p>
      </dgm:t>
    </dgm:pt>
    <dgm:pt modelId="{0FCF4636-1CEF-4064-9E0A-E4DDBDC25992}">
      <dgm:prSet phldrT="[Tekst]"/>
      <dgm:spPr/>
      <dgm:t>
        <a:bodyPr/>
        <a:lstStyle/>
        <a:p>
          <a:r>
            <a:rPr lang="pl-PL" dirty="0" smtClean="0"/>
            <a:t>Angażowanie własnego nauczyciela</a:t>
          </a:r>
          <a:endParaRPr lang="pl-PL" dirty="0"/>
        </a:p>
      </dgm:t>
    </dgm:pt>
    <dgm:pt modelId="{936EA13B-1E46-48E2-81D1-218D9C8C113D}" type="parTrans" cxnId="{7C56AB17-0964-4146-87A2-C9ECF5DA161B}">
      <dgm:prSet/>
      <dgm:spPr/>
      <dgm:t>
        <a:bodyPr/>
        <a:lstStyle/>
        <a:p>
          <a:endParaRPr lang="pl-PL"/>
        </a:p>
      </dgm:t>
    </dgm:pt>
    <dgm:pt modelId="{A7CB757F-62C0-4ADE-9643-FB146F627D2A}" type="sibTrans" cxnId="{7C56AB17-0964-4146-87A2-C9ECF5DA161B}">
      <dgm:prSet/>
      <dgm:spPr/>
      <dgm:t>
        <a:bodyPr/>
        <a:lstStyle/>
        <a:p>
          <a:endParaRPr lang="pl-PL"/>
        </a:p>
      </dgm:t>
    </dgm:pt>
    <dgm:pt modelId="{1B6C3BA8-D389-471E-BA05-3F815FEF28D4}">
      <dgm:prSet phldrT="[Tekst]" custT="1"/>
      <dgm:spPr/>
      <dgm:t>
        <a:bodyPr/>
        <a:lstStyle/>
        <a:p>
          <a:r>
            <a:rPr lang="pl-PL" sz="1400" dirty="0" smtClean="0"/>
            <a:t>za każdą godzinę prowadzenia zajęć przysługuje </a:t>
          </a:r>
          <a:r>
            <a:rPr lang="pl-PL" sz="1400" b="1" dirty="0" smtClean="0"/>
            <a:t>wynagrodzenie w wysokości ustalonej jak za godziny ponadwymiarowe</a:t>
          </a:r>
          <a:r>
            <a:rPr lang="pl-PL" sz="1400" dirty="0" smtClean="0"/>
            <a:t> (wg stawki osobistego wynagrodzenia z uwzględnieniem dodatku za warunki pracy);</a:t>
          </a:r>
          <a:endParaRPr lang="pl-PL" sz="1400" dirty="0"/>
        </a:p>
      </dgm:t>
    </dgm:pt>
    <dgm:pt modelId="{275AA6AA-B882-4B59-A2E3-7B0F7B839C66}" type="parTrans" cxnId="{B265A591-0224-4AC5-8C7A-C3C79C32AABD}">
      <dgm:prSet/>
      <dgm:spPr/>
      <dgm:t>
        <a:bodyPr/>
        <a:lstStyle/>
        <a:p>
          <a:endParaRPr lang="pl-PL"/>
        </a:p>
      </dgm:t>
    </dgm:pt>
    <dgm:pt modelId="{85DF9C62-AE52-4963-86B9-AD3D006C8DE0}" type="sibTrans" cxnId="{B265A591-0224-4AC5-8C7A-C3C79C32AABD}">
      <dgm:prSet/>
      <dgm:spPr/>
      <dgm:t>
        <a:bodyPr/>
        <a:lstStyle/>
        <a:p>
          <a:endParaRPr lang="pl-PL"/>
        </a:p>
      </dgm:t>
    </dgm:pt>
    <dgm:pt modelId="{A18E8AF9-4F21-4F25-A484-D3257D8A3473}">
      <dgm:prSet phldrT="[Tekst]" custT="1"/>
      <dgm:spPr/>
      <dgm:t>
        <a:bodyPr/>
        <a:lstStyle/>
        <a:p>
          <a:endParaRPr lang="pl-PL" sz="1400" dirty="0"/>
        </a:p>
      </dgm:t>
    </dgm:pt>
    <dgm:pt modelId="{6296B073-3493-4797-8A19-3C20B6752A83}" type="parTrans" cxnId="{706CFC27-6E9C-4748-8387-9842531FA2B5}">
      <dgm:prSet/>
      <dgm:spPr/>
      <dgm:t>
        <a:bodyPr/>
        <a:lstStyle/>
        <a:p>
          <a:endParaRPr lang="pl-PL"/>
        </a:p>
      </dgm:t>
    </dgm:pt>
    <dgm:pt modelId="{A00145A3-CC41-409D-84A8-EA7DEFF17E48}" type="sibTrans" cxnId="{706CFC27-6E9C-4748-8387-9842531FA2B5}">
      <dgm:prSet/>
      <dgm:spPr/>
      <dgm:t>
        <a:bodyPr/>
        <a:lstStyle/>
        <a:p>
          <a:endParaRPr lang="pl-PL"/>
        </a:p>
      </dgm:t>
    </dgm:pt>
    <dgm:pt modelId="{D90DE4F7-B7B3-4446-BE1D-269882BF600A}">
      <dgm:prSet phldrT="[Tekst]" custT="1"/>
      <dgm:spPr/>
      <dgm:t>
        <a:bodyPr/>
        <a:lstStyle/>
        <a:p>
          <a:r>
            <a:rPr lang="pl-PL" sz="1400" dirty="0" smtClean="0"/>
            <a:t>zajęcia te nie są wliczane do tygodniowego obowiązkowego wymiaru godzin zajęć dydaktycznych, wychowawczych i opiekuńczych;</a:t>
          </a:r>
          <a:endParaRPr lang="pl-PL" sz="1400" dirty="0"/>
        </a:p>
      </dgm:t>
    </dgm:pt>
    <dgm:pt modelId="{86A33DEB-D9B8-41DF-B842-BDFB63CE3DB3}" type="parTrans" cxnId="{6080740F-8F64-41BF-AE34-FFD53959D25F}">
      <dgm:prSet/>
      <dgm:spPr/>
      <dgm:t>
        <a:bodyPr/>
        <a:lstStyle/>
        <a:p>
          <a:endParaRPr lang="pl-PL"/>
        </a:p>
      </dgm:t>
    </dgm:pt>
    <dgm:pt modelId="{77D26E86-1F75-4308-AD12-6E2F3EAD98BD}" type="sibTrans" cxnId="{6080740F-8F64-41BF-AE34-FFD53959D25F}">
      <dgm:prSet/>
      <dgm:spPr/>
      <dgm:t>
        <a:bodyPr/>
        <a:lstStyle/>
        <a:p>
          <a:endParaRPr lang="pl-PL"/>
        </a:p>
      </dgm:t>
    </dgm:pt>
    <dgm:pt modelId="{F00D8554-3451-4AE9-ADFD-39382DC4E6E8}">
      <dgm:prSet phldrT="[Tekst]" custT="1"/>
      <dgm:spPr/>
      <dgm:t>
        <a:bodyPr/>
        <a:lstStyle/>
        <a:p>
          <a:r>
            <a:rPr lang="pl-PL" sz="1400" dirty="0" smtClean="0"/>
            <a:t>zajęć tych nie wlicza się do godzin ponadwymiarowych – tygodniowy czas pracy nauczyciela wynosi 40 godzin;</a:t>
          </a:r>
          <a:endParaRPr lang="pl-PL" sz="1400" dirty="0"/>
        </a:p>
      </dgm:t>
    </dgm:pt>
    <dgm:pt modelId="{17850436-2D25-46E5-8D6C-F08297232F59}" type="parTrans" cxnId="{961F64EC-1058-4E6C-8921-398C21E49ED0}">
      <dgm:prSet/>
      <dgm:spPr/>
      <dgm:t>
        <a:bodyPr/>
        <a:lstStyle/>
        <a:p>
          <a:endParaRPr lang="pl-PL"/>
        </a:p>
      </dgm:t>
    </dgm:pt>
    <dgm:pt modelId="{15885BC8-55B8-49CD-AE24-932EF91FBEE6}" type="sibTrans" cxnId="{961F64EC-1058-4E6C-8921-398C21E49ED0}">
      <dgm:prSet/>
      <dgm:spPr/>
      <dgm:t>
        <a:bodyPr/>
        <a:lstStyle/>
        <a:p>
          <a:endParaRPr lang="pl-PL"/>
        </a:p>
      </dgm:t>
    </dgm:pt>
    <dgm:pt modelId="{20DBF1E4-668F-43AC-9FD8-5DD5C6CCB813}">
      <dgm:prSet phldrT="[Tekst]" custT="1"/>
      <dgm:spPr/>
      <dgm:t>
        <a:bodyPr/>
        <a:lstStyle/>
        <a:p>
          <a:r>
            <a:rPr lang="pl-PL" sz="1400" dirty="0" smtClean="0"/>
            <a:t>art. 35a dotyczy publicznych szkół prowadzonych przez JST;</a:t>
          </a:r>
          <a:endParaRPr lang="pl-PL" sz="1400" dirty="0"/>
        </a:p>
      </dgm:t>
    </dgm:pt>
    <dgm:pt modelId="{E3D32F77-8087-4145-BECF-9E62CC501341}" type="parTrans" cxnId="{5B77CCF1-FCFF-4DA3-9261-7BE1479C5980}">
      <dgm:prSet/>
      <dgm:spPr/>
      <dgm:t>
        <a:bodyPr/>
        <a:lstStyle/>
        <a:p>
          <a:endParaRPr lang="pl-PL"/>
        </a:p>
      </dgm:t>
    </dgm:pt>
    <dgm:pt modelId="{E9E36FBA-A69A-4841-B0C0-1BC0E2C67B70}" type="sibTrans" cxnId="{5B77CCF1-FCFF-4DA3-9261-7BE1479C5980}">
      <dgm:prSet/>
      <dgm:spPr/>
      <dgm:t>
        <a:bodyPr/>
        <a:lstStyle/>
        <a:p>
          <a:endParaRPr lang="pl-PL"/>
        </a:p>
      </dgm:t>
    </dgm:pt>
    <dgm:pt modelId="{9367D75C-1379-4E14-99FA-D9AE2289DFCD}">
      <dgm:prSet phldrT="[Tekst]" custT="1"/>
      <dgm:spPr/>
      <dgm:t>
        <a:bodyPr/>
        <a:lstStyle/>
        <a:p>
          <a:r>
            <a:rPr lang="pl-PL" sz="1400" dirty="0" smtClean="0"/>
            <a:t>„trzynastka” i „średnia feryjna” kwalifikowalne w zakresie odpowiadającym godzinom zajęć;</a:t>
          </a:r>
          <a:endParaRPr lang="pl-PL" sz="1400" dirty="0"/>
        </a:p>
      </dgm:t>
    </dgm:pt>
    <dgm:pt modelId="{BCC38E77-0A0F-4744-A009-84077DB4B7C0}" type="parTrans" cxnId="{E643F018-C39D-4AB3-B57F-C39884EC3BF7}">
      <dgm:prSet/>
      <dgm:spPr/>
      <dgm:t>
        <a:bodyPr/>
        <a:lstStyle/>
        <a:p>
          <a:endParaRPr lang="pl-PL"/>
        </a:p>
      </dgm:t>
    </dgm:pt>
    <dgm:pt modelId="{A445644F-03A6-48A7-B888-B50C49C70A07}" type="sibTrans" cxnId="{E643F018-C39D-4AB3-B57F-C39884EC3BF7}">
      <dgm:prSet/>
      <dgm:spPr/>
      <dgm:t>
        <a:bodyPr/>
        <a:lstStyle/>
        <a:p>
          <a:endParaRPr lang="pl-PL"/>
        </a:p>
      </dgm:t>
    </dgm:pt>
    <dgm:pt modelId="{2B723382-E839-479C-BCC4-285C0BCD23B9}">
      <dgm:prSet phldrT="[Tekst]" custT="1"/>
      <dgm:spPr/>
      <dgm:t>
        <a:bodyPr/>
        <a:lstStyle/>
        <a:p>
          <a:r>
            <a:rPr lang="pl-PL" sz="1400" dirty="0" smtClean="0"/>
            <a:t>zajęcia przydzielane za zgodą nauczyciela;</a:t>
          </a:r>
          <a:endParaRPr lang="pl-PL" sz="1400" dirty="0"/>
        </a:p>
      </dgm:t>
    </dgm:pt>
    <dgm:pt modelId="{EAD3D238-15C1-4EAF-B40D-C54DC1DC95EE}" type="parTrans" cxnId="{E4608457-8B3D-4ACB-A42F-213ABA99BBC4}">
      <dgm:prSet/>
      <dgm:spPr/>
      <dgm:t>
        <a:bodyPr/>
        <a:lstStyle/>
        <a:p>
          <a:endParaRPr lang="pl-PL"/>
        </a:p>
      </dgm:t>
    </dgm:pt>
    <dgm:pt modelId="{B6F6CFCF-C7FC-4552-8CB9-92D9C0D207E8}" type="sibTrans" cxnId="{E4608457-8B3D-4ACB-A42F-213ABA99BBC4}">
      <dgm:prSet/>
      <dgm:spPr/>
      <dgm:t>
        <a:bodyPr/>
        <a:lstStyle/>
        <a:p>
          <a:endParaRPr lang="pl-PL"/>
        </a:p>
      </dgm:t>
    </dgm:pt>
    <dgm:pt modelId="{57352A95-E229-4A27-9B84-5FCB60723733}">
      <dgm:prSet phldrT="[Tekst]" custT="1"/>
      <dgm:spPr/>
      <dgm:t>
        <a:bodyPr/>
        <a:lstStyle/>
        <a:p>
          <a:r>
            <a:rPr lang="pl-PL" sz="1400" dirty="0" smtClean="0"/>
            <a:t>brak możliwości świadczenia pracy w okresie ferii zimowych i letnich (urlop wypoczynkowy).</a:t>
          </a:r>
          <a:endParaRPr lang="pl-PL" sz="1400" dirty="0"/>
        </a:p>
      </dgm:t>
    </dgm:pt>
    <dgm:pt modelId="{32265C73-3BF6-4F80-9BA9-BA5D8CDC8D2C}" type="parTrans" cxnId="{767339EA-BEE2-4FDA-85B6-29E2A9C7483C}">
      <dgm:prSet/>
      <dgm:spPr/>
      <dgm:t>
        <a:bodyPr/>
        <a:lstStyle/>
        <a:p>
          <a:endParaRPr lang="pl-PL"/>
        </a:p>
      </dgm:t>
    </dgm:pt>
    <dgm:pt modelId="{C8596A23-6C0E-49A3-B3A9-43093F87D185}" type="sibTrans" cxnId="{767339EA-BEE2-4FDA-85B6-29E2A9C7483C}">
      <dgm:prSet/>
      <dgm:spPr/>
      <dgm:t>
        <a:bodyPr/>
        <a:lstStyle/>
        <a:p>
          <a:endParaRPr lang="pl-PL"/>
        </a:p>
      </dgm:t>
    </dgm:pt>
    <dgm:pt modelId="{BFFF2DAC-0665-4B2A-824D-85773B1ABDB1}" type="pres">
      <dgm:prSet presAssocID="{2B57586B-C6A6-4141-9669-F1FC74E382E1}" presName="Name0" presStyleCnt="0">
        <dgm:presLayoutVars>
          <dgm:dir/>
          <dgm:animLvl val="lvl"/>
          <dgm:resizeHandles val="exact"/>
        </dgm:presLayoutVars>
      </dgm:prSet>
      <dgm:spPr/>
      <dgm:t>
        <a:bodyPr/>
        <a:lstStyle/>
        <a:p>
          <a:endParaRPr lang="pl-PL"/>
        </a:p>
      </dgm:t>
    </dgm:pt>
    <dgm:pt modelId="{5633C34F-337C-44E0-A4A0-511F564FE830}" type="pres">
      <dgm:prSet presAssocID="{0FCF4636-1CEF-4064-9E0A-E4DDBDC25992}" presName="linNode" presStyleCnt="0"/>
      <dgm:spPr/>
    </dgm:pt>
    <dgm:pt modelId="{86E90550-A26B-42EF-A0F2-56E3D8944867}" type="pres">
      <dgm:prSet presAssocID="{0FCF4636-1CEF-4064-9E0A-E4DDBDC25992}" presName="parentText" presStyleLbl="node1" presStyleIdx="0" presStyleCnt="1">
        <dgm:presLayoutVars>
          <dgm:chMax val="1"/>
          <dgm:bulletEnabled val="1"/>
        </dgm:presLayoutVars>
      </dgm:prSet>
      <dgm:spPr/>
      <dgm:t>
        <a:bodyPr/>
        <a:lstStyle/>
        <a:p>
          <a:endParaRPr lang="pl-PL"/>
        </a:p>
      </dgm:t>
    </dgm:pt>
    <dgm:pt modelId="{BFA87713-1EB8-46AE-BC0A-E56C1BE4BD14}" type="pres">
      <dgm:prSet presAssocID="{0FCF4636-1CEF-4064-9E0A-E4DDBDC25992}" presName="descendantText" presStyleLbl="alignAccFollowNode1" presStyleIdx="0" presStyleCnt="1">
        <dgm:presLayoutVars>
          <dgm:bulletEnabled val="1"/>
        </dgm:presLayoutVars>
      </dgm:prSet>
      <dgm:spPr/>
      <dgm:t>
        <a:bodyPr/>
        <a:lstStyle/>
        <a:p>
          <a:endParaRPr lang="pl-PL"/>
        </a:p>
      </dgm:t>
    </dgm:pt>
  </dgm:ptLst>
  <dgm:cxnLst>
    <dgm:cxn modelId="{7A97E84F-2E46-4467-AAD6-82E9B0875E0F}" type="presOf" srcId="{A18E8AF9-4F21-4F25-A484-D3257D8A3473}" destId="{BFA87713-1EB8-46AE-BC0A-E56C1BE4BD14}" srcOrd="0" destOrd="7" presId="urn:microsoft.com/office/officeart/2005/8/layout/vList5"/>
    <dgm:cxn modelId="{141386B0-8FA8-4430-93FF-CE410F89AF2F}" type="presOf" srcId="{0FCF4636-1CEF-4064-9E0A-E4DDBDC25992}" destId="{86E90550-A26B-42EF-A0F2-56E3D8944867}" srcOrd="0" destOrd="0" presId="urn:microsoft.com/office/officeart/2005/8/layout/vList5"/>
    <dgm:cxn modelId="{767339EA-BEE2-4FDA-85B6-29E2A9C7483C}" srcId="{0FCF4636-1CEF-4064-9E0A-E4DDBDC25992}" destId="{57352A95-E229-4A27-9B84-5FCB60723733}" srcOrd="6" destOrd="0" parTransId="{32265C73-3BF6-4F80-9BA9-BA5D8CDC8D2C}" sibTransId="{C8596A23-6C0E-49A3-B3A9-43093F87D185}"/>
    <dgm:cxn modelId="{E4608457-8B3D-4ACB-A42F-213ABA99BBC4}" srcId="{0FCF4636-1CEF-4064-9E0A-E4DDBDC25992}" destId="{2B723382-E839-479C-BCC4-285C0BCD23B9}" srcOrd="1" destOrd="0" parTransId="{EAD3D238-15C1-4EAF-B40D-C54DC1DC95EE}" sibTransId="{B6F6CFCF-C7FC-4552-8CB9-92D9C0D207E8}"/>
    <dgm:cxn modelId="{6270C1EA-9F5E-4D62-9143-E26FBB128658}" type="presOf" srcId="{D90DE4F7-B7B3-4446-BE1D-269882BF600A}" destId="{BFA87713-1EB8-46AE-BC0A-E56C1BE4BD14}" srcOrd="0" destOrd="2" presId="urn:microsoft.com/office/officeart/2005/8/layout/vList5"/>
    <dgm:cxn modelId="{FCFB0F05-4C06-4FFC-AC81-CBC7FD1667A8}" type="presOf" srcId="{57352A95-E229-4A27-9B84-5FCB60723733}" destId="{BFA87713-1EB8-46AE-BC0A-E56C1BE4BD14}" srcOrd="0" destOrd="6" presId="urn:microsoft.com/office/officeart/2005/8/layout/vList5"/>
    <dgm:cxn modelId="{63C04FF3-B9FC-4313-A184-C75C8E36695F}" type="presOf" srcId="{9367D75C-1379-4E14-99FA-D9AE2289DFCD}" destId="{BFA87713-1EB8-46AE-BC0A-E56C1BE4BD14}" srcOrd="0" destOrd="5" presId="urn:microsoft.com/office/officeart/2005/8/layout/vList5"/>
    <dgm:cxn modelId="{B265A591-0224-4AC5-8C7A-C3C79C32AABD}" srcId="{0FCF4636-1CEF-4064-9E0A-E4DDBDC25992}" destId="{1B6C3BA8-D389-471E-BA05-3F815FEF28D4}" srcOrd="0" destOrd="0" parTransId="{275AA6AA-B882-4B59-A2E3-7B0F7B839C66}" sibTransId="{85DF9C62-AE52-4963-86B9-AD3D006C8DE0}"/>
    <dgm:cxn modelId="{706CFC27-6E9C-4748-8387-9842531FA2B5}" srcId="{0FCF4636-1CEF-4064-9E0A-E4DDBDC25992}" destId="{A18E8AF9-4F21-4F25-A484-D3257D8A3473}" srcOrd="7" destOrd="0" parTransId="{6296B073-3493-4797-8A19-3C20B6752A83}" sibTransId="{A00145A3-CC41-409D-84A8-EA7DEFF17E48}"/>
    <dgm:cxn modelId="{1EE79731-2B40-4205-AD0C-392DA9C5E620}" type="presOf" srcId="{20DBF1E4-668F-43AC-9FD8-5DD5C6CCB813}" destId="{BFA87713-1EB8-46AE-BC0A-E56C1BE4BD14}" srcOrd="0" destOrd="4" presId="urn:microsoft.com/office/officeart/2005/8/layout/vList5"/>
    <dgm:cxn modelId="{5B77CCF1-FCFF-4DA3-9261-7BE1479C5980}" srcId="{0FCF4636-1CEF-4064-9E0A-E4DDBDC25992}" destId="{20DBF1E4-668F-43AC-9FD8-5DD5C6CCB813}" srcOrd="4" destOrd="0" parTransId="{E3D32F77-8087-4145-BECF-9E62CC501341}" sibTransId="{E9E36FBA-A69A-4841-B0C0-1BC0E2C67B70}"/>
    <dgm:cxn modelId="{961F64EC-1058-4E6C-8921-398C21E49ED0}" srcId="{0FCF4636-1CEF-4064-9E0A-E4DDBDC25992}" destId="{F00D8554-3451-4AE9-ADFD-39382DC4E6E8}" srcOrd="3" destOrd="0" parTransId="{17850436-2D25-46E5-8D6C-F08297232F59}" sibTransId="{15885BC8-55B8-49CD-AE24-932EF91FBEE6}"/>
    <dgm:cxn modelId="{7C56AB17-0964-4146-87A2-C9ECF5DA161B}" srcId="{2B57586B-C6A6-4141-9669-F1FC74E382E1}" destId="{0FCF4636-1CEF-4064-9E0A-E4DDBDC25992}" srcOrd="0" destOrd="0" parTransId="{936EA13B-1E46-48E2-81D1-218D9C8C113D}" sibTransId="{A7CB757F-62C0-4ADE-9643-FB146F627D2A}"/>
    <dgm:cxn modelId="{6080740F-8F64-41BF-AE34-FFD53959D25F}" srcId="{0FCF4636-1CEF-4064-9E0A-E4DDBDC25992}" destId="{D90DE4F7-B7B3-4446-BE1D-269882BF600A}" srcOrd="2" destOrd="0" parTransId="{86A33DEB-D9B8-41DF-B842-BDFB63CE3DB3}" sibTransId="{77D26E86-1F75-4308-AD12-6E2F3EAD98BD}"/>
    <dgm:cxn modelId="{E643F018-C39D-4AB3-B57F-C39884EC3BF7}" srcId="{0FCF4636-1CEF-4064-9E0A-E4DDBDC25992}" destId="{9367D75C-1379-4E14-99FA-D9AE2289DFCD}" srcOrd="5" destOrd="0" parTransId="{BCC38E77-0A0F-4744-A009-84077DB4B7C0}" sibTransId="{A445644F-03A6-48A7-B888-B50C49C70A07}"/>
    <dgm:cxn modelId="{C55A9E51-0413-48DA-8424-62FE01FE2F54}" type="presOf" srcId="{2B723382-E839-479C-BCC4-285C0BCD23B9}" destId="{BFA87713-1EB8-46AE-BC0A-E56C1BE4BD14}" srcOrd="0" destOrd="1" presId="urn:microsoft.com/office/officeart/2005/8/layout/vList5"/>
    <dgm:cxn modelId="{CA053359-6321-4EA6-AD6E-DF10F63E1AB0}" type="presOf" srcId="{F00D8554-3451-4AE9-ADFD-39382DC4E6E8}" destId="{BFA87713-1EB8-46AE-BC0A-E56C1BE4BD14}" srcOrd="0" destOrd="3" presId="urn:microsoft.com/office/officeart/2005/8/layout/vList5"/>
    <dgm:cxn modelId="{4F3470A6-8D14-4628-BF08-30D61AA971CB}" type="presOf" srcId="{1B6C3BA8-D389-471E-BA05-3F815FEF28D4}" destId="{BFA87713-1EB8-46AE-BC0A-E56C1BE4BD14}" srcOrd="0" destOrd="0" presId="urn:microsoft.com/office/officeart/2005/8/layout/vList5"/>
    <dgm:cxn modelId="{DAE7ADBA-C7EA-4EA3-A269-1B4620DA4FC5}" type="presOf" srcId="{2B57586B-C6A6-4141-9669-F1FC74E382E1}" destId="{BFFF2DAC-0665-4B2A-824D-85773B1ABDB1}" srcOrd="0" destOrd="0" presId="urn:microsoft.com/office/officeart/2005/8/layout/vList5"/>
    <dgm:cxn modelId="{00B07C07-1678-4715-8E14-61CEF426D329}" type="presParOf" srcId="{BFFF2DAC-0665-4B2A-824D-85773B1ABDB1}" destId="{5633C34F-337C-44E0-A4A0-511F564FE830}" srcOrd="0" destOrd="0" presId="urn:microsoft.com/office/officeart/2005/8/layout/vList5"/>
    <dgm:cxn modelId="{4BEC3012-32E3-415B-88D4-6C49170A7262}" type="presParOf" srcId="{5633C34F-337C-44E0-A4A0-511F564FE830}" destId="{86E90550-A26B-42EF-A0F2-56E3D8944867}" srcOrd="0" destOrd="0" presId="urn:microsoft.com/office/officeart/2005/8/layout/vList5"/>
    <dgm:cxn modelId="{C0A78F00-EDAF-4D82-9F8C-5E14FE5992D6}" type="presParOf" srcId="{5633C34F-337C-44E0-A4A0-511F564FE830}" destId="{BFA87713-1EB8-46AE-BC0A-E56C1BE4BD14}"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2B57586B-C6A6-4141-9669-F1FC74E382E1}"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pl-PL"/>
        </a:p>
      </dgm:t>
    </dgm:pt>
    <dgm:pt modelId="{0FCF4636-1CEF-4064-9E0A-E4DDBDC25992}">
      <dgm:prSet phldrT="[Tekst]"/>
      <dgm:spPr/>
      <dgm:t>
        <a:bodyPr/>
        <a:lstStyle/>
        <a:p>
          <a:r>
            <a:rPr lang="pl-PL" dirty="0" smtClean="0"/>
            <a:t>Angażowanie nauczyciela z innej szkoły</a:t>
          </a:r>
          <a:endParaRPr lang="pl-PL" dirty="0"/>
        </a:p>
      </dgm:t>
    </dgm:pt>
    <dgm:pt modelId="{936EA13B-1E46-48E2-81D1-218D9C8C113D}" type="parTrans" cxnId="{7C56AB17-0964-4146-87A2-C9ECF5DA161B}">
      <dgm:prSet/>
      <dgm:spPr/>
      <dgm:t>
        <a:bodyPr/>
        <a:lstStyle/>
        <a:p>
          <a:endParaRPr lang="pl-PL"/>
        </a:p>
      </dgm:t>
    </dgm:pt>
    <dgm:pt modelId="{A7CB757F-62C0-4ADE-9643-FB146F627D2A}" type="sibTrans" cxnId="{7C56AB17-0964-4146-87A2-C9ECF5DA161B}">
      <dgm:prSet/>
      <dgm:spPr/>
      <dgm:t>
        <a:bodyPr/>
        <a:lstStyle/>
        <a:p>
          <a:endParaRPr lang="pl-PL"/>
        </a:p>
      </dgm:t>
    </dgm:pt>
    <dgm:pt modelId="{1B6C3BA8-D389-471E-BA05-3F815FEF28D4}">
      <dgm:prSet phldrT="[Tekst]" custT="1"/>
      <dgm:spPr/>
      <dgm:t>
        <a:bodyPr/>
        <a:lstStyle/>
        <a:p>
          <a:r>
            <a:rPr lang="pl-PL" sz="1400" dirty="0" smtClean="0"/>
            <a:t>za każdą godzinę prowadzenia zajęć przysługuje </a:t>
          </a:r>
          <a:r>
            <a:rPr lang="pl-PL" sz="1400" b="1" dirty="0" smtClean="0"/>
            <a:t>wynagrodzenie nie wyższe niż wynagrodzenie za jedną godzinę zajęć ponadwymiarowych dla nauczyciela dyplomowanego </a:t>
          </a:r>
          <a:r>
            <a:rPr lang="pl-PL" sz="1400" b="0" dirty="0" smtClean="0"/>
            <a:t>posiadającego wykształcenie wyższe magisterskie i realizującego tygodniowy obowiązkowy wymiar zajęć</a:t>
          </a:r>
          <a:r>
            <a:rPr lang="pl-PL" sz="1400" dirty="0" smtClean="0"/>
            <a:t>;</a:t>
          </a:r>
          <a:endParaRPr lang="pl-PL" sz="1400" dirty="0"/>
        </a:p>
      </dgm:t>
    </dgm:pt>
    <dgm:pt modelId="{275AA6AA-B882-4B59-A2E3-7B0F7B839C66}" type="parTrans" cxnId="{B265A591-0224-4AC5-8C7A-C3C79C32AABD}">
      <dgm:prSet/>
      <dgm:spPr/>
      <dgm:t>
        <a:bodyPr/>
        <a:lstStyle/>
        <a:p>
          <a:endParaRPr lang="pl-PL"/>
        </a:p>
      </dgm:t>
    </dgm:pt>
    <dgm:pt modelId="{85DF9C62-AE52-4963-86B9-AD3D006C8DE0}" type="sibTrans" cxnId="{B265A591-0224-4AC5-8C7A-C3C79C32AABD}">
      <dgm:prSet/>
      <dgm:spPr/>
      <dgm:t>
        <a:bodyPr/>
        <a:lstStyle/>
        <a:p>
          <a:endParaRPr lang="pl-PL"/>
        </a:p>
      </dgm:t>
    </dgm:pt>
    <dgm:pt modelId="{A18E8AF9-4F21-4F25-A484-D3257D8A3473}">
      <dgm:prSet phldrT="[Tekst]" custT="1"/>
      <dgm:spPr/>
      <dgm:t>
        <a:bodyPr/>
        <a:lstStyle/>
        <a:p>
          <a:endParaRPr lang="pl-PL" sz="1400" dirty="0"/>
        </a:p>
      </dgm:t>
    </dgm:pt>
    <dgm:pt modelId="{6296B073-3493-4797-8A19-3C20B6752A83}" type="parTrans" cxnId="{706CFC27-6E9C-4748-8387-9842531FA2B5}">
      <dgm:prSet/>
      <dgm:spPr/>
    </dgm:pt>
    <dgm:pt modelId="{A00145A3-CC41-409D-84A8-EA7DEFF17E48}" type="sibTrans" cxnId="{706CFC27-6E9C-4748-8387-9842531FA2B5}">
      <dgm:prSet/>
      <dgm:spPr/>
    </dgm:pt>
    <dgm:pt modelId="{20DBF1E4-668F-43AC-9FD8-5DD5C6CCB813}">
      <dgm:prSet phldrT="[Tekst]" custT="1"/>
      <dgm:spPr/>
      <dgm:t>
        <a:bodyPr/>
        <a:lstStyle/>
        <a:p>
          <a:r>
            <a:rPr lang="pl-PL" sz="1400" dirty="0" smtClean="0"/>
            <a:t>nauczyciel jest zatrudniony na zasadach określonych w Kodeksie pracy, zatem tygodniowy czas jego pracy w przypadku pełnego wymiaru wynosi 40 godzin;</a:t>
          </a:r>
          <a:endParaRPr lang="pl-PL" sz="1400" dirty="0"/>
        </a:p>
      </dgm:t>
    </dgm:pt>
    <dgm:pt modelId="{E3D32F77-8087-4145-BECF-9E62CC501341}" type="parTrans" cxnId="{5B77CCF1-FCFF-4DA3-9261-7BE1479C5980}">
      <dgm:prSet/>
      <dgm:spPr/>
    </dgm:pt>
    <dgm:pt modelId="{E9E36FBA-A69A-4841-B0C0-1BC0E2C67B70}" type="sibTrans" cxnId="{5B77CCF1-FCFF-4DA3-9261-7BE1479C5980}">
      <dgm:prSet/>
      <dgm:spPr/>
    </dgm:pt>
    <dgm:pt modelId="{A17D6CB6-4C78-4A1B-91EC-8F887AD0A837}">
      <dgm:prSet phldrT="[Tekst]" custT="1"/>
      <dgm:spPr/>
      <dgm:t>
        <a:bodyPr/>
        <a:lstStyle/>
        <a:p>
          <a:endParaRPr lang="pl-PL" sz="1400" dirty="0"/>
        </a:p>
      </dgm:t>
    </dgm:pt>
    <dgm:pt modelId="{D7851891-0929-4960-963E-D3311373B7BF}" type="parTrans" cxnId="{F51D38EB-41D4-4DAF-B368-2CE3C8223553}">
      <dgm:prSet/>
      <dgm:spPr/>
    </dgm:pt>
    <dgm:pt modelId="{3D83115D-7933-41A3-B747-291D2604C202}" type="sibTrans" cxnId="{F51D38EB-41D4-4DAF-B368-2CE3C8223553}">
      <dgm:prSet/>
      <dgm:spPr/>
    </dgm:pt>
    <dgm:pt modelId="{A2F7140B-5B88-4468-B522-C4A2316D721E}">
      <dgm:prSet phldrT="[Tekst]" custT="1"/>
      <dgm:spPr/>
      <dgm:t>
        <a:bodyPr/>
        <a:lstStyle/>
        <a:p>
          <a:r>
            <a:rPr lang="pl-PL" sz="1400" dirty="0" smtClean="0"/>
            <a:t>„trzynastka” </a:t>
          </a:r>
          <a:r>
            <a:rPr lang="pl-PL" sz="1400" dirty="0" err="1" smtClean="0"/>
            <a:t>kwalifikowalna</a:t>
          </a:r>
          <a:r>
            <a:rPr lang="pl-PL" sz="1400" dirty="0" smtClean="0"/>
            <a:t> w zakresie odpowiadającym godzinom zajęć.</a:t>
          </a:r>
          <a:endParaRPr lang="pl-PL" sz="1400" dirty="0"/>
        </a:p>
      </dgm:t>
    </dgm:pt>
    <dgm:pt modelId="{2560A2F7-8DB5-4209-9E57-78C08AB24545}" type="parTrans" cxnId="{64F028DB-6E70-4E89-9285-C37B3A325F50}">
      <dgm:prSet/>
      <dgm:spPr/>
    </dgm:pt>
    <dgm:pt modelId="{333C6982-24A5-42A1-B1B1-7A6AAB4625D6}" type="sibTrans" cxnId="{64F028DB-6E70-4E89-9285-C37B3A325F50}">
      <dgm:prSet/>
      <dgm:spPr/>
    </dgm:pt>
    <dgm:pt modelId="{BFFF2DAC-0665-4B2A-824D-85773B1ABDB1}" type="pres">
      <dgm:prSet presAssocID="{2B57586B-C6A6-4141-9669-F1FC74E382E1}" presName="Name0" presStyleCnt="0">
        <dgm:presLayoutVars>
          <dgm:dir/>
          <dgm:animLvl val="lvl"/>
          <dgm:resizeHandles val="exact"/>
        </dgm:presLayoutVars>
      </dgm:prSet>
      <dgm:spPr/>
      <dgm:t>
        <a:bodyPr/>
        <a:lstStyle/>
        <a:p>
          <a:endParaRPr lang="pl-PL"/>
        </a:p>
      </dgm:t>
    </dgm:pt>
    <dgm:pt modelId="{5633C34F-337C-44E0-A4A0-511F564FE830}" type="pres">
      <dgm:prSet presAssocID="{0FCF4636-1CEF-4064-9E0A-E4DDBDC25992}" presName="linNode" presStyleCnt="0"/>
      <dgm:spPr/>
    </dgm:pt>
    <dgm:pt modelId="{86E90550-A26B-42EF-A0F2-56E3D8944867}" type="pres">
      <dgm:prSet presAssocID="{0FCF4636-1CEF-4064-9E0A-E4DDBDC25992}" presName="parentText" presStyleLbl="node1" presStyleIdx="0" presStyleCnt="1">
        <dgm:presLayoutVars>
          <dgm:chMax val="1"/>
          <dgm:bulletEnabled val="1"/>
        </dgm:presLayoutVars>
      </dgm:prSet>
      <dgm:spPr/>
      <dgm:t>
        <a:bodyPr/>
        <a:lstStyle/>
        <a:p>
          <a:endParaRPr lang="pl-PL"/>
        </a:p>
      </dgm:t>
    </dgm:pt>
    <dgm:pt modelId="{BFA87713-1EB8-46AE-BC0A-E56C1BE4BD14}" type="pres">
      <dgm:prSet presAssocID="{0FCF4636-1CEF-4064-9E0A-E4DDBDC25992}" presName="descendantText" presStyleLbl="alignAccFollowNode1" presStyleIdx="0" presStyleCnt="1">
        <dgm:presLayoutVars>
          <dgm:bulletEnabled val="1"/>
        </dgm:presLayoutVars>
      </dgm:prSet>
      <dgm:spPr/>
      <dgm:t>
        <a:bodyPr/>
        <a:lstStyle/>
        <a:p>
          <a:endParaRPr lang="pl-PL"/>
        </a:p>
      </dgm:t>
    </dgm:pt>
  </dgm:ptLst>
  <dgm:cxnLst>
    <dgm:cxn modelId="{64F028DB-6E70-4E89-9285-C37B3A325F50}" srcId="{0FCF4636-1CEF-4064-9E0A-E4DDBDC25992}" destId="{A2F7140B-5B88-4468-B522-C4A2316D721E}" srcOrd="2" destOrd="0" parTransId="{2560A2F7-8DB5-4209-9E57-78C08AB24545}" sibTransId="{333C6982-24A5-42A1-B1B1-7A6AAB4625D6}"/>
    <dgm:cxn modelId="{CE3EC016-FD3F-4FA4-AC6E-664FC969AE2E}" type="presOf" srcId="{A2F7140B-5B88-4468-B522-C4A2316D721E}" destId="{BFA87713-1EB8-46AE-BC0A-E56C1BE4BD14}" srcOrd="0" destOrd="2" presId="urn:microsoft.com/office/officeart/2005/8/layout/vList5"/>
    <dgm:cxn modelId="{E36B435C-7898-4B0F-A7C6-DA2A74C19761}" type="presOf" srcId="{2B57586B-C6A6-4141-9669-F1FC74E382E1}" destId="{BFFF2DAC-0665-4B2A-824D-85773B1ABDB1}" srcOrd="0" destOrd="0" presId="urn:microsoft.com/office/officeart/2005/8/layout/vList5"/>
    <dgm:cxn modelId="{B265A591-0224-4AC5-8C7A-C3C79C32AABD}" srcId="{0FCF4636-1CEF-4064-9E0A-E4DDBDC25992}" destId="{1B6C3BA8-D389-471E-BA05-3F815FEF28D4}" srcOrd="0" destOrd="0" parTransId="{275AA6AA-B882-4B59-A2E3-7B0F7B839C66}" sibTransId="{85DF9C62-AE52-4963-86B9-AD3D006C8DE0}"/>
    <dgm:cxn modelId="{706CFC27-6E9C-4748-8387-9842531FA2B5}" srcId="{0FCF4636-1CEF-4064-9E0A-E4DDBDC25992}" destId="{A18E8AF9-4F21-4F25-A484-D3257D8A3473}" srcOrd="4" destOrd="0" parTransId="{6296B073-3493-4797-8A19-3C20B6752A83}" sibTransId="{A00145A3-CC41-409D-84A8-EA7DEFF17E48}"/>
    <dgm:cxn modelId="{5B77CCF1-FCFF-4DA3-9261-7BE1479C5980}" srcId="{0FCF4636-1CEF-4064-9E0A-E4DDBDC25992}" destId="{20DBF1E4-668F-43AC-9FD8-5DD5C6CCB813}" srcOrd="1" destOrd="0" parTransId="{E3D32F77-8087-4145-BECF-9E62CC501341}" sibTransId="{E9E36FBA-A69A-4841-B0C0-1BC0E2C67B70}"/>
    <dgm:cxn modelId="{F51D38EB-41D4-4DAF-B368-2CE3C8223553}" srcId="{0FCF4636-1CEF-4064-9E0A-E4DDBDC25992}" destId="{A17D6CB6-4C78-4A1B-91EC-8F887AD0A837}" srcOrd="3" destOrd="0" parTransId="{D7851891-0929-4960-963E-D3311373B7BF}" sibTransId="{3D83115D-7933-41A3-B747-291D2604C202}"/>
    <dgm:cxn modelId="{7C56AB17-0964-4146-87A2-C9ECF5DA161B}" srcId="{2B57586B-C6A6-4141-9669-F1FC74E382E1}" destId="{0FCF4636-1CEF-4064-9E0A-E4DDBDC25992}" srcOrd="0" destOrd="0" parTransId="{936EA13B-1E46-48E2-81D1-218D9C8C113D}" sibTransId="{A7CB757F-62C0-4ADE-9643-FB146F627D2A}"/>
    <dgm:cxn modelId="{13185699-BAD3-4EC7-A66E-DE4E7550257E}" type="presOf" srcId="{0FCF4636-1CEF-4064-9E0A-E4DDBDC25992}" destId="{86E90550-A26B-42EF-A0F2-56E3D8944867}" srcOrd="0" destOrd="0" presId="urn:microsoft.com/office/officeart/2005/8/layout/vList5"/>
    <dgm:cxn modelId="{7064B2B2-4D0F-46F3-9D93-F798923B0A41}" type="presOf" srcId="{A17D6CB6-4C78-4A1B-91EC-8F887AD0A837}" destId="{BFA87713-1EB8-46AE-BC0A-E56C1BE4BD14}" srcOrd="0" destOrd="3" presId="urn:microsoft.com/office/officeart/2005/8/layout/vList5"/>
    <dgm:cxn modelId="{C43C193F-7C1B-4748-BC8D-0C2121F2EFC3}" type="presOf" srcId="{20DBF1E4-668F-43AC-9FD8-5DD5C6CCB813}" destId="{BFA87713-1EB8-46AE-BC0A-E56C1BE4BD14}" srcOrd="0" destOrd="1" presId="urn:microsoft.com/office/officeart/2005/8/layout/vList5"/>
    <dgm:cxn modelId="{85229A7A-A573-4468-B3A0-DD5374031B60}" type="presOf" srcId="{A18E8AF9-4F21-4F25-A484-D3257D8A3473}" destId="{BFA87713-1EB8-46AE-BC0A-E56C1BE4BD14}" srcOrd="0" destOrd="4" presId="urn:microsoft.com/office/officeart/2005/8/layout/vList5"/>
    <dgm:cxn modelId="{8AC2814A-D6EC-4552-91FC-87D6928B9672}" type="presOf" srcId="{1B6C3BA8-D389-471E-BA05-3F815FEF28D4}" destId="{BFA87713-1EB8-46AE-BC0A-E56C1BE4BD14}" srcOrd="0" destOrd="0" presId="urn:microsoft.com/office/officeart/2005/8/layout/vList5"/>
    <dgm:cxn modelId="{A537583A-FAB0-4F29-90E9-0EF62FBBA5D3}" type="presParOf" srcId="{BFFF2DAC-0665-4B2A-824D-85773B1ABDB1}" destId="{5633C34F-337C-44E0-A4A0-511F564FE830}" srcOrd="0" destOrd="0" presId="urn:microsoft.com/office/officeart/2005/8/layout/vList5"/>
    <dgm:cxn modelId="{407BD6BB-7108-48E5-B970-62AF1832FDFD}" type="presParOf" srcId="{5633C34F-337C-44E0-A4A0-511F564FE830}" destId="{86E90550-A26B-42EF-A0F2-56E3D8944867}" srcOrd="0" destOrd="0" presId="urn:microsoft.com/office/officeart/2005/8/layout/vList5"/>
    <dgm:cxn modelId="{45EC4C05-3CD8-414C-9A2F-76F1856AAEEF}" type="presParOf" srcId="{5633C34F-337C-44E0-A4A0-511F564FE830}" destId="{BFA87713-1EB8-46AE-BC0A-E56C1BE4BD14}"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2B57586B-C6A6-4141-9669-F1FC74E382E1}"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pl-PL"/>
        </a:p>
      </dgm:t>
    </dgm:pt>
    <dgm:pt modelId="{0FCF4636-1CEF-4064-9E0A-E4DDBDC25992}">
      <dgm:prSet phldrT="[Tekst]"/>
      <dgm:spPr/>
      <dgm:t>
        <a:bodyPr/>
        <a:lstStyle/>
        <a:p>
          <a:r>
            <a:rPr lang="pl-PL" dirty="0" smtClean="0"/>
            <a:t>Angażowanie nauczycieli </a:t>
          </a:r>
          <a:endParaRPr lang="pl-PL" dirty="0"/>
        </a:p>
      </dgm:t>
    </dgm:pt>
    <dgm:pt modelId="{936EA13B-1E46-48E2-81D1-218D9C8C113D}" type="parTrans" cxnId="{7C56AB17-0964-4146-87A2-C9ECF5DA161B}">
      <dgm:prSet/>
      <dgm:spPr/>
      <dgm:t>
        <a:bodyPr/>
        <a:lstStyle/>
        <a:p>
          <a:endParaRPr lang="pl-PL"/>
        </a:p>
      </dgm:t>
    </dgm:pt>
    <dgm:pt modelId="{A7CB757F-62C0-4ADE-9643-FB146F627D2A}" type="sibTrans" cxnId="{7C56AB17-0964-4146-87A2-C9ECF5DA161B}">
      <dgm:prSet/>
      <dgm:spPr/>
      <dgm:t>
        <a:bodyPr/>
        <a:lstStyle/>
        <a:p>
          <a:endParaRPr lang="pl-PL"/>
        </a:p>
      </dgm:t>
    </dgm:pt>
    <dgm:pt modelId="{1B6C3BA8-D389-471E-BA05-3F815FEF28D4}">
      <dgm:prSet phldrT="[Tekst]"/>
      <dgm:spPr/>
      <dgm:t>
        <a:bodyPr/>
        <a:lstStyle/>
        <a:p>
          <a:pPr algn="l"/>
          <a:r>
            <a:rPr lang="pl-PL" dirty="0" smtClean="0"/>
            <a:t>stosunek pracy</a:t>
          </a:r>
          <a:endParaRPr lang="pl-PL" dirty="0"/>
        </a:p>
      </dgm:t>
    </dgm:pt>
    <dgm:pt modelId="{275AA6AA-B882-4B59-A2E3-7B0F7B839C66}" type="parTrans" cxnId="{B265A591-0224-4AC5-8C7A-C3C79C32AABD}">
      <dgm:prSet/>
      <dgm:spPr/>
      <dgm:t>
        <a:bodyPr/>
        <a:lstStyle/>
        <a:p>
          <a:endParaRPr lang="pl-PL"/>
        </a:p>
      </dgm:t>
    </dgm:pt>
    <dgm:pt modelId="{85DF9C62-AE52-4963-86B9-AD3D006C8DE0}" type="sibTrans" cxnId="{B265A591-0224-4AC5-8C7A-C3C79C32AABD}">
      <dgm:prSet/>
      <dgm:spPr/>
      <dgm:t>
        <a:bodyPr/>
        <a:lstStyle/>
        <a:p>
          <a:endParaRPr lang="pl-PL"/>
        </a:p>
      </dgm:t>
    </dgm:pt>
    <dgm:pt modelId="{647EC2F2-9FB6-4BBC-A6F2-9BD7B86C7468}">
      <dgm:prSet phldrT="[Tekst]"/>
      <dgm:spPr/>
      <dgm:t>
        <a:bodyPr/>
        <a:lstStyle/>
        <a:p>
          <a:pPr algn="l"/>
          <a:r>
            <a:rPr lang="pl-PL" dirty="0" smtClean="0"/>
            <a:t>umowa cywilnoprawna (z uwzględnieniem ograniczenia wynikającego z </a:t>
          </a:r>
          <a:r>
            <a:rPr lang="pl-PL" i="1" dirty="0" smtClean="0"/>
            <a:t>Wytycznych kwalifikowalności </a:t>
          </a:r>
          <a:r>
            <a:rPr lang="pl-PL" dirty="0" smtClean="0"/>
            <a:t>dotyczące zakazu zawierania </a:t>
          </a:r>
          <a:br>
            <a:rPr lang="pl-PL" dirty="0" smtClean="0"/>
          </a:br>
          <a:r>
            <a:rPr lang="pl-PL" dirty="0" smtClean="0"/>
            <a:t>z własnymi pracownikami umowy zlecenia)</a:t>
          </a:r>
          <a:endParaRPr lang="pl-PL" dirty="0"/>
        </a:p>
      </dgm:t>
    </dgm:pt>
    <dgm:pt modelId="{B8ACA543-25C4-49AE-B465-2D103AE2516B}" type="parTrans" cxnId="{B0673713-D81D-4E85-A86A-0A44D7B9B791}">
      <dgm:prSet/>
      <dgm:spPr/>
      <dgm:t>
        <a:bodyPr/>
        <a:lstStyle/>
        <a:p>
          <a:endParaRPr lang="pl-PL"/>
        </a:p>
      </dgm:t>
    </dgm:pt>
    <dgm:pt modelId="{EFCC75D8-BF3A-4BBC-97F9-E2286E2C36CD}" type="sibTrans" cxnId="{B0673713-D81D-4E85-A86A-0A44D7B9B791}">
      <dgm:prSet/>
      <dgm:spPr/>
      <dgm:t>
        <a:bodyPr/>
        <a:lstStyle/>
        <a:p>
          <a:endParaRPr lang="pl-PL"/>
        </a:p>
      </dgm:t>
    </dgm:pt>
    <dgm:pt modelId="{EA09FF42-FF82-48CB-ACB4-E7EE7918515F}">
      <dgm:prSet phldrT="[Tekst]"/>
      <dgm:spPr/>
      <dgm:t>
        <a:bodyPr/>
        <a:lstStyle/>
        <a:p>
          <a:r>
            <a:rPr lang="pl-PL" dirty="0" smtClean="0"/>
            <a:t>Zlecenie usługi</a:t>
          </a:r>
          <a:endParaRPr lang="pl-PL" dirty="0"/>
        </a:p>
      </dgm:t>
    </dgm:pt>
    <dgm:pt modelId="{1B152512-6512-43A0-82F4-BBB26A74B955}" type="parTrans" cxnId="{0DF3A949-02E3-4BE0-995B-C6B75B98F34D}">
      <dgm:prSet/>
      <dgm:spPr/>
      <dgm:t>
        <a:bodyPr/>
        <a:lstStyle/>
        <a:p>
          <a:endParaRPr lang="pl-PL"/>
        </a:p>
      </dgm:t>
    </dgm:pt>
    <dgm:pt modelId="{DEFF51A8-34FC-46EB-BDC6-2B15DB455C56}" type="sibTrans" cxnId="{0DF3A949-02E3-4BE0-995B-C6B75B98F34D}">
      <dgm:prSet/>
      <dgm:spPr/>
      <dgm:t>
        <a:bodyPr/>
        <a:lstStyle/>
        <a:p>
          <a:endParaRPr lang="pl-PL"/>
        </a:p>
      </dgm:t>
    </dgm:pt>
    <dgm:pt modelId="{3C47175E-459D-4AAD-BE20-CCD4684FBA47}">
      <dgm:prSet phldrT="[Tekst]"/>
      <dgm:spPr/>
      <dgm:t>
        <a:bodyPr/>
        <a:lstStyle/>
        <a:p>
          <a:r>
            <a:rPr lang="pl-PL" dirty="0" smtClean="0"/>
            <a:t>zaangażowanie na podstawie zasady konkurencyjności określonej w podrozdziale 6.5 </a:t>
          </a:r>
          <a:r>
            <a:rPr lang="pl-PL" i="1" dirty="0" smtClean="0"/>
            <a:t>Wytycznych kwalifikowalności</a:t>
          </a:r>
          <a:endParaRPr lang="pl-PL" dirty="0"/>
        </a:p>
      </dgm:t>
    </dgm:pt>
    <dgm:pt modelId="{6A1F2BAF-F5B0-41A7-AA42-AF6582484153}" type="parTrans" cxnId="{8002E946-7645-47F0-AA0B-4EBD89D59AB7}">
      <dgm:prSet/>
      <dgm:spPr/>
      <dgm:t>
        <a:bodyPr/>
        <a:lstStyle/>
        <a:p>
          <a:endParaRPr lang="pl-PL"/>
        </a:p>
      </dgm:t>
    </dgm:pt>
    <dgm:pt modelId="{0AB0904F-E8EC-40A3-AC4F-8E745AB64C80}" type="sibTrans" cxnId="{8002E946-7645-47F0-AA0B-4EBD89D59AB7}">
      <dgm:prSet/>
      <dgm:spPr/>
      <dgm:t>
        <a:bodyPr/>
        <a:lstStyle/>
        <a:p>
          <a:endParaRPr lang="pl-PL"/>
        </a:p>
      </dgm:t>
    </dgm:pt>
    <dgm:pt modelId="{BFFF2DAC-0665-4B2A-824D-85773B1ABDB1}" type="pres">
      <dgm:prSet presAssocID="{2B57586B-C6A6-4141-9669-F1FC74E382E1}" presName="Name0" presStyleCnt="0">
        <dgm:presLayoutVars>
          <dgm:dir/>
          <dgm:animLvl val="lvl"/>
          <dgm:resizeHandles val="exact"/>
        </dgm:presLayoutVars>
      </dgm:prSet>
      <dgm:spPr/>
      <dgm:t>
        <a:bodyPr/>
        <a:lstStyle/>
        <a:p>
          <a:endParaRPr lang="pl-PL"/>
        </a:p>
      </dgm:t>
    </dgm:pt>
    <dgm:pt modelId="{5633C34F-337C-44E0-A4A0-511F564FE830}" type="pres">
      <dgm:prSet presAssocID="{0FCF4636-1CEF-4064-9E0A-E4DDBDC25992}" presName="linNode" presStyleCnt="0"/>
      <dgm:spPr/>
    </dgm:pt>
    <dgm:pt modelId="{86E90550-A26B-42EF-A0F2-56E3D8944867}" type="pres">
      <dgm:prSet presAssocID="{0FCF4636-1CEF-4064-9E0A-E4DDBDC25992}" presName="parentText" presStyleLbl="node1" presStyleIdx="0" presStyleCnt="2" custLinFactNeighborY="-551">
        <dgm:presLayoutVars>
          <dgm:chMax val="1"/>
          <dgm:bulletEnabled val="1"/>
        </dgm:presLayoutVars>
      </dgm:prSet>
      <dgm:spPr/>
      <dgm:t>
        <a:bodyPr/>
        <a:lstStyle/>
        <a:p>
          <a:endParaRPr lang="pl-PL"/>
        </a:p>
      </dgm:t>
    </dgm:pt>
    <dgm:pt modelId="{BFA87713-1EB8-46AE-BC0A-E56C1BE4BD14}" type="pres">
      <dgm:prSet presAssocID="{0FCF4636-1CEF-4064-9E0A-E4DDBDC25992}" presName="descendantText" presStyleLbl="alignAccFollowNode1" presStyleIdx="0" presStyleCnt="2">
        <dgm:presLayoutVars>
          <dgm:bulletEnabled val="1"/>
        </dgm:presLayoutVars>
      </dgm:prSet>
      <dgm:spPr/>
      <dgm:t>
        <a:bodyPr/>
        <a:lstStyle/>
        <a:p>
          <a:endParaRPr lang="pl-PL"/>
        </a:p>
      </dgm:t>
    </dgm:pt>
    <dgm:pt modelId="{4D7AB472-E500-407F-A55B-449177405938}" type="pres">
      <dgm:prSet presAssocID="{A7CB757F-62C0-4ADE-9643-FB146F627D2A}" presName="sp" presStyleCnt="0"/>
      <dgm:spPr/>
    </dgm:pt>
    <dgm:pt modelId="{54E2A7C9-6BC2-4C8E-8562-13EBEF422DE8}" type="pres">
      <dgm:prSet presAssocID="{EA09FF42-FF82-48CB-ACB4-E7EE7918515F}" presName="linNode" presStyleCnt="0"/>
      <dgm:spPr/>
    </dgm:pt>
    <dgm:pt modelId="{F519DBA8-068E-4061-BB13-82DEE34651DD}" type="pres">
      <dgm:prSet presAssocID="{EA09FF42-FF82-48CB-ACB4-E7EE7918515F}" presName="parentText" presStyleLbl="node1" presStyleIdx="1" presStyleCnt="2">
        <dgm:presLayoutVars>
          <dgm:chMax val="1"/>
          <dgm:bulletEnabled val="1"/>
        </dgm:presLayoutVars>
      </dgm:prSet>
      <dgm:spPr/>
      <dgm:t>
        <a:bodyPr/>
        <a:lstStyle/>
        <a:p>
          <a:endParaRPr lang="pl-PL"/>
        </a:p>
      </dgm:t>
    </dgm:pt>
    <dgm:pt modelId="{F3D850C4-07A0-43D5-AC98-BE08FBF6EF6B}" type="pres">
      <dgm:prSet presAssocID="{EA09FF42-FF82-48CB-ACB4-E7EE7918515F}" presName="descendantText" presStyleLbl="alignAccFollowNode1" presStyleIdx="1" presStyleCnt="2">
        <dgm:presLayoutVars>
          <dgm:bulletEnabled val="1"/>
        </dgm:presLayoutVars>
      </dgm:prSet>
      <dgm:spPr/>
      <dgm:t>
        <a:bodyPr/>
        <a:lstStyle/>
        <a:p>
          <a:endParaRPr lang="pl-PL"/>
        </a:p>
      </dgm:t>
    </dgm:pt>
  </dgm:ptLst>
  <dgm:cxnLst>
    <dgm:cxn modelId="{114CA0F0-C54E-446F-A910-D8B879D61FAD}" type="presOf" srcId="{1B6C3BA8-D389-471E-BA05-3F815FEF28D4}" destId="{BFA87713-1EB8-46AE-BC0A-E56C1BE4BD14}" srcOrd="0" destOrd="0" presId="urn:microsoft.com/office/officeart/2005/8/layout/vList5"/>
    <dgm:cxn modelId="{1D68A9EC-A684-4611-B32A-D15B9D20634F}" type="presOf" srcId="{3C47175E-459D-4AAD-BE20-CCD4684FBA47}" destId="{F3D850C4-07A0-43D5-AC98-BE08FBF6EF6B}" srcOrd="0" destOrd="0" presId="urn:microsoft.com/office/officeart/2005/8/layout/vList5"/>
    <dgm:cxn modelId="{9C942043-0E3D-498B-B5FD-2597AFDEA455}" type="presOf" srcId="{EA09FF42-FF82-48CB-ACB4-E7EE7918515F}" destId="{F519DBA8-068E-4061-BB13-82DEE34651DD}" srcOrd="0" destOrd="0" presId="urn:microsoft.com/office/officeart/2005/8/layout/vList5"/>
    <dgm:cxn modelId="{B265A591-0224-4AC5-8C7A-C3C79C32AABD}" srcId="{0FCF4636-1CEF-4064-9E0A-E4DDBDC25992}" destId="{1B6C3BA8-D389-471E-BA05-3F815FEF28D4}" srcOrd="0" destOrd="0" parTransId="{275AA6AA-B882-4B59-A2E3-7B0F7B839C66}" sibTransId="{85DF9C62-AE52-4963-86B9-AD3D006C8DE0}"/>
    <dgm:cxn modelId="{8002E946-7645-47F0-AA0B-4EBD89D59AB7}" srcId="{EA09FF42-FF82-48CB-ACB4-E7EE7918515F}" destId="{3C47175E-459D-4AAD-BE20-CCD4684FBA47}" srcOrd="0" destOrd="0" parTransId="{6A1F2BAF-F5B0-41A7-AA42-AF6582484153}" sibTransId="{0AB0904F-E8EC-40A3-AC4F-8E745AB64C80}"/>
    <dgm:cxn modelId="{7C56AB17-0964-4146-87A2-C9ECF5DA161B}" srcId="{2B57586B-C6A6-4141-9669-F1FC74E382E1}" destId="{0FCF4636-1CEF-4064-9E0A-E4DDBDC25992}" srcOrd="0" destOrd="0" parTransId="{936EA13B-1E46-48E2-81D1-218D9C8C113D}" sibTransId="{A7CB757F-62C0-4ADE-9643-FB146F627D2A}"/>
    <dgm:cxn modelId="{0DF3A949-02E3-4BE0-995B-C6B75B98F34D}" srcId="{2B57586B-C6A6-4141-9669-F1FC74E382E1}" destId="{EA09FF42-FF82-48CB-ACB4-E7EE7918515F}" srcOrd="1" destOrd="0" parTransId="{1B152512-6512-43A0-82F4-BBB26A74B955}" sibTransId="{DEFF51A8-34FC-46EB-BDC6-2B15DB455C56}"/>
    <dgm:cxn modelId="{2066130F-0972-4340-9A89-9C185686C676}" type="presOf" srcId="{647EC2F2-9FB6-4BBC-A6F2-9BD7B86C7468}" destId="{BFA87713-1EB8-46AE-BC0A-E56C1BE4BD14}" srcOrd="0" destOrd="1" presId="urn:microsoft.com/office/officeart/2005/8/layout/vList5"/>
    <dgm:cxn modelId="{B0673713-D81D-4E85-A86A-0A44D7B9B791}" srcId="{0FCF4636-1CEF-4064-9E0A-E4DDBDC25992}" destId="{647EC2F2-9FB6-4BBC-A6F2-9BD7B86C7468}" srcOrd="1" destOrd="0" parTransId="{B8ACA543-25C4-49AE-B465-2D103AE2516B}" sibTransId="{EFCC75D8-BF3A-4BBC-97F9-E2286E2C36CD}"/>
    <dgm:cxn modelId="{F2867CD5-B9E1-4D10-82D3-81D937298061}" type="presOf" srcId="{0FCF4636-1CEF-4064-9E0A-E4DDBDC25992}" destId="{86E90550-A26B-42EF-A0F2-56E3D8944867}" srcOrd="0" destOrd="0" presId="urn:microsoft.com/office/officeart/2005/8/layout/vList5"/>
    <dgm:cxn modelId="{A6637B07-EBF0-431B-94A0-234F47B5A3DD}" type="presOf" srcId="{2B57586B-C6A6-4141-9669-F1FC74E382E1}" destId="{BFFF2DAC-0665-4B2A-824D-85773B1ABDB1}" srcOrd="0" destOrd="0" presId="urn:microsoft.com/office/officeart/2005/8/layout/vList5"/>
    <dgm:cxn modelId="{7846F132-CF5F-4791-8C01-70A923931466}" type="presParOf" srcId="{BFFF2DAC-0665-4B2A-824D-85773B1ABDB1}" destId="{5633C34F-337C-44E0-A4A0-511F564FE830}" srcOrd="0" destOrd="0" presId="urn:microsoft.com/office/officeart/2005/8/layout/vList5"/>
    <dgm:cxn modelId="{0A5C59C9-0D3F-4D3D-8671-26916C296439}" type="presParOf" srcId="{5633C34F-337C-44E0-A4A0-511F564FE830}" destId="{86E90550-A26B-42EF-A0F2-56E3D8944867}" srcOrd="0" destOrd="0" presId="urn:microsoft.com/office/officeart/2005/8/layout/vList5"/>
    <dgm:cxn modelId="{D8657697-F88E-4456-B5CE-841952D87DA9}" type="presParOf" srcId="{5633C34F-337C-44E0-A4A0-511F564FE830}" destId="{BFA87713-1EB8-46AE-BC0A-E56C1BE4BD14}" srcOrd="1" destOrd="0" presId="urn:microsoft.com/office/officeart/2005/8/layout/vList5"/>
    <dgm:cxn modelId="{F46DB511-68D0-4AEB-BBEC-533EBDACDDF7}" type="presParOf" srcId="{BFFF2DAC-0665-4B2A-824D-85773B1ABDB1}" destId="{4D7AB472-E500-407F-A55B-449177405938}" srcOrd="1" destOrd="0" presId="urn:microsoft.com/office/officeart/2005/8/layout/vList5"/>
    <dgm:cxn modelId="{8FF85D56-8681-4E0F-92B4-62E75FC3ADA6}" type="presParOf" srcId="{BFFF2DAC-0665-4B2A-824D-85773B1ABDB1}" destId="{54E2A7C9-6BC2-4C8E-8562-13EBEF422DE8}" srcOrd="2" destOrd="0" presId="urn:microsoft.com/office/officeart/2005/8/layout/vList5"/>
    <dgm:cxn modelId="{91D0AF13-585C-4458-8B1F-5FA295993A1D}" type="presParOf" srcId="{54E2A7C9-6BC2-4C8E-8562-13EBEF422DE8}" destId="{F519DBA8-068E-4061-BB13-82DEE34651DD}" srcOrd="0" destOrd="0" presId="urn:microsoft.com/office/officeart/2005/8/layout/vList5"/>
    <dgm:cxn modelId="{71F6A5BB-150C-450F-A4C3-8E789CE723A2}" type="presParOf" srcId="{54E2A7C9-6BC2-4C8E-8562-13EBEF422DE8}" destId="{F3D850C4-07A0-43D5-AC98-BE08FBF6EF6B}"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6E90550-A26B-42EF-A0F2-56E3D8944867}">
      <dsp:nvSpPr>
        <dsp:cNvPr id="0" name=""/>
        <dsp:cNvSpPr/>
      </dsp:nvSpPr>
      <dsp:spPr>
        <a:xfrm>
          <a:off x="0" y="0"/>
          <a:ext cx="8251258" cy="386795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pl-PL" sz="4000" kern="1200" dirty="0" smtClean="0"/>
            <a:t>UWAGA</a:t>
          </a:r>
        </a:p>
        <a:p>
          <a:pPr lvl="0" algn="just" defTabSz="1778000">
            <a:lnSpc>
              <a:spcPct val="90000"/>
            </a:lnSpc>
            <a:spcBef>
              <a:spcPct val="0"/>
            </a:spcBef>
            <a:spcAft>
              <a:spcPct val="35000"/>
            </a:spcAft>
          </a:pPr>
          <a:r>
            <a:rPr lang="pl-PL" sz="4000" kern="1200" dirty="0" smtClean="0"/>
            <a:t>Wzór wniosku o dofinansowanie załączony do materiałów szkoleniowych nie stanowi podstawy do uzyskania dofinansowania</a:t>
          </a:r>
          <a:endParaRPr lang="pl-PL" sz="4000" kern="1200" dirty="0"/>
        </a:p>
      </dsp:txBody>
      <dsp:txXfrm>
        <a:off x="0" y="0"/>
        <a:ext cx="8251258" cy="386795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FA87713-1EB8-46AE-BC0A-E56C1BE4BD14}">
      <dsp:nvSpPr>
        <dsp:cNvPr id="0" name=""/>
        <dsp:cNvSpPr/>
      </dsp:nvSpPr>
      <dsp:spPr>
        <a:xfrm rot="5400000">
          <a:off x="4006118" y="-703387"/>
          <a:ext cx="3527619" cy="5430520"/>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pl-PL" sz="1800" kern="1200" dirty="0" smtClean="0"/>
            <a:t>Jest przygotowywana przez szkołę oraz zatwierdzana przez organ prowadzący;</a:t>
          </a:r>
          <a:endParaRPr lang="pl-PL" sz="1800" kern="1200" dirty="0"/>
        </a:p>
        <a:p>
          <a:pPr marL="171450" lvl="1" indent="-171450" algn="l" defTabSz="800100">
            <a:lnSpc>
              <a:spcPct val="90000"/>
            </a:lnSpc>
            <a:spcBef>
              <a:spcPct val="0"/>
            </a:spcBef>
            <a:spcAft>
              <a:spcPct val="15000"/>
            </a:spcAft>
            <a:buChar char="••"/>
          </a:pPr>
          <a:r>
            <a:rPr lang="pl-PL" sz="1800" kern="1200" dirty="0" smtClean="0"/>
            <a:t>Powinna obejmować analizę zapotrzebowania na szkolenia nauczycieli z obsługi wyposażenia.</a:t>
          </a:r>
          <a:endParaRPr lang="pl-PL" sz="1800" kern="1200" dirty="0"/>
        </a:p>
        <a:p>
          <a:pPr marL="171450" lvl="1" indent="-171450" algn="l" defTabSz="800100">
            <a:lnSpc>
              <a:spcPct val="90000"/>
            </a:lnSpc>
            <a:spcBef>
              <a:spcPct val="0"/>
            </a:spcBef>
            <a:spcAft>
              <a:spcPct val="15000"/>
            </a:spcAft>
            <a:buChar char="••"/>
          </a:pPr>
          <a:r>
            <a:rPr lang="pl-PL" sz="1800" kern="1200" dirty="0" smtClean="0"/>
            <a:t>Wnioski z diagnozy muszą stanowić element wniosku o dofinansowanie projektu. </a:t>
          </a:r>
          <a:r>
            <a:rPr lang="pl-PL" sz="1800" b="1" kern="1200" dirty="0" smtClean="0"/>
            <a:t>Diagnoza NIE STANOWI załącznika do wniosku</a:t>
          </a:r>
          <a:endParaRPr lang="pl-PL" sz="1800" b="1" kern="1200" dirty="0"/>
        </a:p>
        <a:p>
          <a:pPr marL="171450" lvl="1" indent="-171450" algn="l" defTabSz="800100">
            <a:lnSpc>
              <a:spcPct val="90000"/>
            </a:lnSpc>
            <a:spcBef>
              <a:spcPct val="0"/>
            </a:spcBef>
            <a:spcAft>
              <a:spcPct val="15000"/>
            </a:spcAft>
            <a:buChar char="••"/>
          </a:pPr>
          <a:r>
            <a:rPr lang="pl-PL" sz="1800" kern="1200" dirty="0" smtClean="0"/>
            <a:t>Realizacja wsparcia, poza diagnozą, powinna obejmować wnioski z przeprowadzonego spisu inwentarza oraz oceny stanu technicznego posiadanego wyposażenia.</a:t>
          </a:r>
          <a:endParaRPr lang="pl-PL" sz="1800" kern="1200" dirty="0"/>
        </a:p>
      </dsp:txBody>
      <dsp:txXfrm rot="5400000">
        <a:off x="4006118" y="-703387"/>
        <a:ext cx="3527619" cy="5430520"/>
      </dsp:txXfrm>
    </dsp:sp>
    <dsp:sp modelId="{86E90550-A26B-42EF-A0F2-56E3D8944867}">
      <dsp:nvSpPr>
        <dsp:cNvPr id="0" name=""/>
        <dsp:cNvSpPr/>
      </dsp:nvSpPr>
      <dsp:spPr>
        <a:xfrm>
          <a:off x="0" y="1932"/>
          <a:ext cx="3054667" cy="395377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pl-PL" sz="2800" kern="1200" dirty="0" smtClean="0"/>
            <a:t>Diagnoza zapotrzebowania szkół i placówek oświatowych</a:t>
          </a:r>
          <a:endParaRPr lang="pl-PL" sz="2800" kern="1200" dirty="0"/>
        </a:p>
      </dsp:txBody>
      <dsp:txXfrm>
        <a:off x="0" y="1932"/>
        <a:ext cx="3054667" cy="3953773"/>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6E90550-A26B-42EF-A0F2-56E3D8944867}">
      <dsp:nvSpPr>
        <dsp:cNvPr id="0" name=""/>
        <dsp:cNvSpPr/>
      </dsp:nvSpPr>
      <dsp:spPr>
        <a:xfrm>
          <a:off x="0" y="0"/>
          <a:ext cx="8251258" cy="386795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lvl="0" algn="just" defTabSz="1511300">
            <a:lnSpc>
              <a:spcPct val="90000"/>
            </a:lnSpc>
            <a:spcBef>
              <a:spcPct val="0"/>
            </a:spcBef>
            <a:spcAft>
              <a:spcPct val="35000"/>
            </a:spcAft>
          </a:pPr>
          <a:r>
            <a:rPr lang="pl-PL" sz="3400" kern="1200" dirty="0" smtClean="0"/>
            <a:t>Projekty powinny być tworzone z uwzględnieniem obowiązującej od 1 września 2017 r. struktury szkół – </a:t>
          </a:r>
          <a:r>
            <a:rPr lang="pl-PL" sz="3400" b="1" kern="1200" dirty="0" smtClean="0"/>
            <a:t>Wnioskodawca ma obowiązek uwzględnić w obecną sytuację szkoły na podstawie przyjętego planu sieci szkolnej w związku z przeprowadzoną reformą edukacji.</a:t>
          </a:r>
          <a:endParaRPr lang="pl-PL" sz="3400" b="1" kern="1200" dirty="0"/>
        </a:p>
      </dsp:txBody>
      <dsp:txXfrm>
        <a:off x="0" y="0"/>
        <a:ext cx="8251258" cy="3867954"/>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6E90550-A26B-42EF-A0F2-56E3D8944867}">
      <dsp:nvSpPr>
        <dsp:cNvPr id="0" name=""/>
        <dsp:cNvSpPr/>
      </dsp:nvSpPr>
      <dsp:spPr>
        <a:xfrm>
          <a:off x="0" y="0"/>
          <a:ext cx="8251258" cy="386795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just" defTabSz="1244600">
            <a:lnSpc>
              <a:spcPct val="90000"/>
            </a:lnSpc>
            <a:spcBef>
              <a:spcPct val="0"/>
            </a:spcBef>
            <a:spcAft>
              <a:spcPct val="35000"/>
            </a:spcAft>
          </a:pPr>
          <a:r>
            <a:rPr lang="pl-PL" sz="2800" kern="1200" dirty="0" smtClean="0"/>
            <a:t>Zgodnie z art. 257 Ustawy – Przepisy wprowadzające ustawę – Prawo oświatowe w przypadku zakończenia działalności publicznego lub niepublicznego gimnazjum organ prowadzący gimnazjum zapewnia zachowanie trwałości infrastruktury i środków trwałych zakupionych w ramach projektów współfinansowanych ze środków Unii Europejskiej.</a:t>
          </a:r>
        </a:p>
        <a:p>
          <a:pPr lvl="0" algn="just" defTabSz="1244600">
            <a:lnSpc>
              <a:spcPct val="90000"/>
            </a:lnSpc>
            <a:spcBef>
              <a:spcPct val="0"/>
            </a:spcBef>
            <a:spcAft>
              <a:spcPct val="35000"/>
            </a:spcAft>
          </a:pPr>
          <a:r>
            <a:rPr lang="pl-PL" sz="2800" kern="1200" dirty="0" smtClean="0"/>
            <a:t>(organ prowadzący, sukcesor)</a:t>
          </a:r>
          <a:endParaRPr lang="pl-PL" sz="2800" kern="1200" dirty="0"/>
        </a:p>
      </dsp:txBody>
      <dsp:txXfrm>
        <a:off x="0" y="0"/>
        <a:ext cx="8251258" cy="3867954"/>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6E90550-A26B-42EF-A0F2-56E3D8944867}">
      <dsp:nvSpPr>
        <dsp:cNvPr id="0" name=""/>
        <dsp:cNvSpPr/>
      </dsp:nvSpPr>
      <dsp:spPr>
        <a:xfrm>
          <a:off x="0" y="0"/>
          <a:ext cx="8251258" cy="488538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just" defTabSz="1244600">
            <a:lnSpc>
              <a:spcPct val="90000"/>
            </a:lnSpc>
            <a:spcBef>
              <a:spcPct val="0"/>
            </a:spcBef>
            <a:spcAft>
              <a:spcPct val="35000"/>
            </a:spcAft>
          </a:pPr>
          <a:r>
            <a:rPr lang="pl-PL" sz="2800" kern="1200" dirty="0" smtClean="0"/>
            <a:t>Planując zakupy sprzętu, wyposażenia pracowni oraz niezbędnych do realizacji zajęć pomocy dydaktycznych możemy stosować (traktujemy jako rekomendację)  </a:t>
          </a:r>
          <a:r>
            <a:rPr lang="pl-PL" sz="2800" u="sng" kern="1200" dirty="0" smtClean="0"/>
            <a:t>ale nie musimy </a:t>
          </a:r>
          <a:r>
            <a:rPr lang="pl-PL" sz="2800" kern="1200" dirty="0" smtClean="0"/>
            <a:t>katalogi dotychczas opracowane przez MEN, IZ oraz uwzględniamy nową podstawę programową w przypadku kl. I, IV oraz VII. </a:t>
          </a:r>
        </a:p>
        <a:p>
          <a:pPr lvl="0" algn="just" defTabSz="1244600">
            <a:lnSpc>
              <a:spcPct val="90000"/>
            </a:lnSpc>
            <a:spcBef>
              <a:spcPct val="0"/>
            </a:spcBef>
            <a:spcAft>
              <a:spcPct val="35000"/>
            </a:spcAft>
          </a:pPr>
          <a:r>
            <a:rPr lang="pl-PL" sz="2800" b="1" i="0" kern="1200" dirty="0" smtClean="0"/>
            <a:t>Zakupy spoza katalogów muszą być racjonalne i uzasadnione potrzebami danej szkoły</a:t>
          </a:r>
          <a:endParaRPr lang="pl-PL" sz="2800" b="1" kern="1200" dirty="0" smtClean="0"/>
        </a:p>
        <a:p>
          <a:pPr lvl="0" algn="just" defTabSz="1244600">
            <a:lnSpc>
              <a:spcPct val="90000"/>
            </a:lnSpc>
            <a:spcBef>
              <a:spcPct val="0"/>
            </a:spcBef>
            <a:spcAft>
              <a:spcPct val="35000"/>
            </a:spcAft>
          </a:pPr>
          <a:endParaRPr lang="pl-PL" sz="2800" kern="1200" dirty="0"/>
        </a:p>
      </dsp:txBody>
      <dsp:txXfrm>
        <a:off x="0" y="0"/>
        <a:ext cx="8251258" cy="4885385"/>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6E90550-A26B-42EF-A0F2-56E3D8944867}">
      <dsp:nvSpPr>
        <dsp:cNvPr id="0" name=""/>
        <dsp:cNvSpPr/>
      </dsp:nvSpPr>
      <dsp:spPr>
        <a:xfrm>
          <a:off x="4139" y="0"/>
          <a:ext cx="8476908" cy="385191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just" defTabSz="1022350">
            <a:lnSpc>
              <a:spcPct val="90000"/>
            </a:lnSpc>
            <a:spcBef>
              <a:spcPct val="0"/>
            </a:spcBef>
            <a:spcAft>
              <a:spcPct val="35000"/>
            </a:spcAft>
          </a:pPr>
          <a:r>
            <a:rPr lang="pl-PL" sz="2300" kern="1200" dirty="0" smtClean="0"/>
            <a:t>Skala działań prowadzonych przed rozpoczęciem realizacji projektu przez szkoły lub placówki systemu oświaty (nakłady środków na ich realizację) nie ulegnie zmniejszeniu w stosunku do skali działań (nakładów) prowadzonych przez te szkoły lub placówki systemu oświaty w okresie 12 miesięcy poprzedzających złożenie wniosku o dofinansowanie projektu (średniomiesięcznie).</a:t>
          </a:r>
          <a:r>
            <a:rPr lang="pl-PL" sz="2300" b="1" kern="1200" dirty="0" smtClean="0"/>
            <a:t> </a:t>
          </a:r>
        </a:p>
        <a:p>
          <a:pPr lvl="0" algn="just" defTabSz="1022350">
            <a:lnSpc>
              <a:spcPct val="90000"/>
            </a:lnSpc>
            <a:spcBef>
              <a:spcPct val="0"/>
            </a:spcBef>
            <a:spcAft>
              <a:spcPct val="35000"/>
            </a:spcAft>
          </a:pPr>
          <a:r>
            <a:rPr lang="pl-PL" sz="2300" b="1" kern="1200" dirty="0" smtClean="0"/>
            <a:t>NIE DOTYCZY działań z POKL i programów rządowych</a:t>
          </a:r>
        </a:p>
        <a:p>
          <a:pPr lvl="0" algn="just" defTabSz="1022350">
            <a:lnSpc>
              <a:spcPct val="90000"/>
            </a:lnSpc>
            <a:spcBef>
              <a:spcPct val="0"/>
            </a:spcBef>
            <a:spcAft>
              <a:spcPct val="35000"/>
            </a:spcAft>
          </a:pPr>
          <a:r>
            <a:rPr lang="pl-PL" sz="2300" b="1" kern="1200" dirty="0" smtClean="0"/>
            <a:t>DEKLARACJA WE WNIOSKU</a:t>
          </a:r>
        </a:p>
        <a:p>
          <a:pPr lvl="0" algn="just" defTabSz="1022350">
            <a:lnSpc>
              <a:spcPct val="90000"/>
            </a:lnSpc>
            <a:spcBef>
              <a:spcPct val="0"/>
            </a:spcBef>
            <a:spcAft>
              <a:spcPct val="35000"/>
            </a:spcAft>
          </a:pPr>
          <a:endParaRPr lang="pl-PL" sz="2300" kern="1200" dirty="0" smtClean="0"/>
        </a:p>
      </dsp:txBody>
      <dsp:txXfrm>
        <a:off x="4139" y="0"/>
        <a:ext cx="8476908" cy="3851910"/>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6E90550-A26B-42EF-A0F2-56E3D8944867}">
      <dsp:nvSpPr>
        <dsp:cNvPr id="0" name=""/>
        <dsp:cNvSpPr/>
      </dsp:nvSpPr>
      <dsp:spPr>
        <a:xfrm>
          <a:off x="0" y="0"/>
          <a:ext cx="8251258" cy="148742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just" defTabSz="800100">
            <a:lnSpc>
              <a:spcPct val="90000"/>
            </a:lnSpc>
            <a:spcBef>
              <a:spcPct val="0"/>
            </a:spcBef>
            <a:spcAft>
              <a:spcPct val="35000"/>
            </a:spcAft>
          </a:pPr>
          <a:r>
            <a:rPr lang="pl-PL" sz="1800" kern="1200" dirty="0" smtClean="0"/>
            <a:t>Działania w zakresie doposażenia/wyposażenia szkół nie mogą stanowić odrębnego typu wsparcia. Oznacza to, że doposażenie/wyposażenie szkół/placówek w ramach typu 1a), 2a) lub 5a musi być połączone z realizacją wsparcia dla uczniów lub nauczycieli (przy czym realizacja wsparcia musi wynikać z diagnozy szkoły/placówki).</a:t>
          </a:r>
          <a:endParaRPr lang="pl-PL" sz="1800" kern="1200" dirty="0"/>
        </a:p>
      </dsp:txBody>
      <dsp:txXfrm>
        <a:off x="0" y="0"/>
        <a:ext cx="8251258" cy="1487423"/>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64F01CC-D82E-45F8-AAFD-95E75C132ADA}">
      <dsp:nvSpPr>
        <dsp:cNvPr id="0" name=""/>
        <dsp:cNvSpPr/>
      </dsp:nvSpPr>
      <dsp:spPr>
        <a:xfrm>
          <a:off x="0" y="2016"/>
          <a:ext cx="798731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CB80E2-134F-44CC-88C4-877AA737ACF4}">
      <dsp:nvSpPr>
        <dsp:cNvPr id="0" name=""/>
        <dsp:cNvSpPr/>
      </dsp:nvSpPr>
      <dsp:spPr>
        <a:xfrm>
          <a:off x="0" y="2016"/>
          <a:ext cx="2508197" cy="4126149"/>
        </a:xfrm>
        <a:prstGeom prst="rect">
          <a:avLst/>
        </a:prstGeom>
        <a:solidFill>
          <a:schemeClr val="accent2"/>
        </a:solid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pl-PL" sz="2400" b="1" kern="1200" dirty="0" smtClean="0"/>
            <a:t>Realizacja działań na rzecz kształtowania i rozwijania kompetencji kluczowych uczniów w zakresie: </a:t>
          </a:r>
          <a:endParaRPr lang="pl-PL" sz="2400" kern="1200" dirty="0"/>
        </a:p>
      </dsp:txBody>
      <dsp:txXfrm>
        <a:off x="0" y="2016"/>
        <a:ext cx="2508197" cy="4126149"/>
      </dsp:txXfrm>
    </dsp:sp>
    <dsp:sp modelId="{8879EA7C-CB57-4791-A778-CDB029BBAAE5}">
      <dsp:nvSpPr>
        <dsp:cNvPr id="0" name=""/>
        <dsp:cNvSpPr/>
      </dsp:nvSpPr>
      <dsp:spPr>
        <a:xfrm>
          <a:off x="2610807" y="50521"/>
          <a:ext cx="5369948" cy="970088"/>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a:lnSpc>
              <a:spcPct val="90000"/>
            </a:lnSpc>
            <a:spcBef>
              <a:spcPct val="0"/>
            </a:spcBef>
            <a:spcAft>
              <a:spcPct val="35000"/>
            </a:spcAft>
          </a:pPr>
          <a:r>
            <a:rPr lang="pl-PL" sz="2700" b="1" kern="1200" dirty="0" smtClean="0"/>
            <a:t>a) TIK</a:t>
          </a:r>
          <a:endParaRPr lang="pl-PL" sz="2700" b="1" kern="1200" dirty="0"/>
        </a:p>
      </dsp:txBody>
      <dsp:txXfrm>
        <a:off x="2610807" y="50521"/>
        <a:ext cx="5369948" cy="970088"/>
      </dsp:txXfrm>
    </dsp:sp>
    <dsp:sp modelId="{D872434A-04D5-4E8D-9FC8-0BD2011E66A8}">
      <dsp:nvSpPr>
        <dsp:cNvPr id="0" name=""/>
        <dsp:cNvSpPr/>
      </dsp:nvSpPr>
      <dsp:spPr>
        <a:xfrm>
          <a:off x="2508197" y="1020609"/>
          <a:ext cx="547255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7E26920-5AB3-4765-8B35-819F9C952476}">
      <dsp:nvSpPr>
        <dsp:cNvPr id="0" name=""/>
        <dsp:cNvSpPr/>
      </dsp:nvSpPr>
      <dsp:spPr>
        <a:xfrm>
          <a:off x="2610807" y="1069113"/>
          <a:ext cx="5369948" cy="970088"/>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a:lnSpc>
              <a:spcPct val="90000"/>
            </a:lnSpc>
            <a:spcBef>
              <a:spcPct val="0"/>
            </a:spcBef>
            <a:spcAft>
              <a:spcPct val="35000"/>
            </a:spcAft>
          </a:pPr>
          <a:r>
            <a:rPr lang="pl-PL" sz="2700" b="1" kern="1200" dirty="0" smtClean="0"/>
            <a:t>b) Nauk </a:t>
          </a:r>
          <a:r>
            <a:rPr lang="pl-PL" sz="2700" b="1" kern="1200" dirty="0" err="1" smtClean="0"/>
            <a:t>matematyczno</a:t>
          </a:r>
          <a:r>
            <a:rPr lang="pl-PL" sz="2700" b="1" kern="1200" dirty="0" smtClean="0"/>
            <a:t> - </a:t>
          </a:r>
          <a:r>
            <a:rPr lang="pl-PL" sz="2700" b="1" kern="1200" dirty="0" err="1" smtClean="0"/>
            <a:t>przyrodnicznych</a:t>
          </a:r>
          <a:endParaRPr lang="pl-PL" sz="2700" b="1" kern="1200" dirty="0"/>
        </a:p>
      </dsp:txBody>
      <dsp:txXfrm>
        <a:off x="2610807" y="1069113"/>
        <a:ext cx="5369948" cy="970088"/>
      </dsp:txXfrm>
    </dsp:sp>
    <dsp:sp modelId="{434463A5-970A-4EC2-9AA3-780CF1CD5023}">
      <dsp:nvSpPr>
        <dsp:cNvPr id="0" name=""/>
        <dsp:cNvSpPr/>
      </dsp:nvSpPr>
      <dsp:spPr>
        <a:xfrm>
          <a:off x="2508197" y="2039202"/>
          <a:ext cx="547255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54E4EE-F2A9-437E-8F0D-5DC46BDCA586}">
      <dsp:nvSpPr>
        <dsp:cNvPr id="0" name=""/>
        <dsp:cNvSpPr/>
      </dsp:nvSpPr>
      <dsp:spPr>
        <a:xfrm>
          <a:off x="2610807" y="2087706"/>
          <a:ext cx="5369948" cy="970088"/>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a:lnSpc>
              <a:spcPct val="90000"/>
            </a:lnSpc>
            <a:spcBef>
              <a:spcPct val="0"/>
            </a:spcBef>
            <a:spcAft>
              <a:spcPct val="35000"/>
            </a:spcAft>
          </a:pPr>
          <a:r>
            <a:rPr lang="pl-PL" sz="2700" b="1" kern="1200" dirty="0" smtClean="0"/>
            <a:t>c) Języków obcych</a:t>
          </a:r>
          <a:endParaRPr lang="pl-PL" sz="2700" b="1" kern="1200" dirty="0"/>
        </a:p>
      </dsp:txBody>
      <dsp:txXfrm>
        <a:off x="2610807" y="2087706"/>
        <a:ext cx="5369948" cy="970088"/>
      </dsp:txXfrm>
    </dsp:sp>
    <dsp:sp modelId="{FC1905A1-8A4E-4F8D-BE8D-289E624A552F}">
      <dsp:nvSpPr>
        <dsp:cNvPr id="0" name=""/>
        <dsp:cNvSpPr/>
      </dsp:nvSpPr>
      <dsp:spPr>
        <a:xfrm>
          <a:off x="2508197" y="3057795"/>
          <a:ext cx="547255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8DE424-3FE8-4202-89AE-B285C85DF5D2}">
      <dsp:nvSpPr>
        <dsp:cNvPr id="0" name=""/>
        <dsp:cNvSpPr/>
      </dsp:nvSpPr>
      <dsp:spPr>
        <a:xfrm>
          <a:off x="2610807" y="3106299"/>
          <a:ext cx="5369948" cy="970088"/>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pl-PL" sz="2000" b="1" kern="1200" dirty="0" smtClean="0"/>
            <a:t>d)Postaw i umiejętności niezbędnych na rynku pracy w zakresie kreatywności, innowacyjności i pracy zespołowej.  </a:t>
          </a:r>
          <a:endParaRPr lang="pl-PL" sz="2000" b="1" kern="1200" dirty="0"/>
        </a:p>
      </dsp:txBody>
      <dsp:txXfrm>
        <a:off x="2610807" y="3106299"/>
        <a:ext cx="5369948" cy="970088"/>
      </dsp:txXfrm>
    </dsp:sp>
    <dsp:sp modelId="{8D3AADB8-28A9-43F6-B1B4-488568D12320}">
      <dsp:nvSpPr>
        <dsp:cNvPr id="0" name=""/>
        <dsp:cNvSpPr/>
      </dsp:nvSpPr>
      <dsp:spPr>
        <a:xfrm>
          <a:off x="2508197" y="4076387"/>
          <a:ext cx="547255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default#3">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4">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default#5">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default#6">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1638"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pl-PL"/>
          </a:p>
        </p:txBody>
      </p:sp>
      <p:sp>
        <p:nvSpPr>
          <p:cNvPr id="3" name="Symbol zastępczy daty 2"/>
          <p:cNvSpPr>
            <a:spLocks noGrp="1"/>
          </p:cNvSpPr>
          <p:nvPr>
            <p:ph type="dt" sz="quarter" idx="1"/>
          </p:nvPr>
        </p:nvSpPr>
        <p:spPr>
          <a:xfrm>
            <a:off x="3846513" y="0"/>
            <a:ext cx="2941637"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AD7B066E-B1B3-4A72-8669-4C41781C191D}" type="datetimeFigureOut">
              <a:rPr lang="pl-PL"/>
              <a:pPr>
                <a:defRPr/>
              </a:pPr>
              <a:t>2017-09-21</a:t>
            </a:fld>
            <a:endParaRPr lang="pl-PL"/>
          </a:p>
        </p:txBody>
      </p:sp>
      <p:sp>
        <p:nvSpPr>
          <p:cNvPr id="4" name="Symbol zastępczy stopki 3"/>
          <p:cNvSpPr>
            <a:spLocks noGrp="1"/>
          </p:cNvSpPr>
          <p:nvPr>
            <p:ph type="ftr" sz="quarter" idx="2"/>
          </p:nvPr>
        </p:nvSpPr>
        <p:spPr>
          <a:xfrm>
            <a:off x="0" y="9431338"/>
            <a:ext cx="2941638" cy="4968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pl-PL"/>
          </a:p>
        </p:txBody>
      </p:sp>
      <p:sp>
        <p:nvSpPr>
          <p:cNvPr id="5" name="Symbol zastępczy numeru slajdu 4"/>
          <p:cNvSpPr>
            <a:spLocks noGrp="1"/>
          </p:cNvSpPr>
          <p:nvPr>
            <p:ph type="sldNum" sz="quarter" idx="3"/>
          </p:nvPr>
        </p:nvSpPr>
        <p:spPr>
          <a:xfrm>
            <a:off x="3846513" y="9431338"/>
            <a:ext cx="2941637" cy="496887"/>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0EB7924C-5AA5-45F1-A471-91604D262EE5}" type="slidenum">
              <a:rPr lang="pl-PL"/>
              <a:pPr>
                <a:defRPr/>
              </a:pPr>
              <a:t>‹#›</a:t>
            </a:fld>
            <a:endParaRPr lang="pl-PL"/>
          </a:p>
        </p:txBody>
      </p:sp>
    </p:spTree>
    <p:extLst>
      <p:ext uri="{BB962C8B-B14F-4D97-AF65-F5344CB8AC3E}">
        <p14:creationId xmlns:p14="http://schemas.microsoft.com/office/powerpoint/2010/main" xmlns="" val="174832534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jpe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e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jpe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kład niestandardow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userDrawn="1"/>
        </p:nvPicPr>
        <p:blipFill>
          <a:blip r:embed="rId3" cstate="print"/>
          <a:srcRect/>
          <a:stretch>
            <a:fillRect/>
          </a:stretch>
        </p:blipFill>
        <p:spPr bwMode="auto">
          <a:xfrm>
            <a:off x="50800" y="-114300"/>
            <a:ext cx="4648200" cy="1155700"/>
          </a:xfrm>
          <a:prstGeom prst="rect">
            <a:avLst/>
          </a:prstGeom>
          <a:noFill/>
          <a:ln w="9525">
            <a:noFill/>
            <a:miter lim="800000"/>
            <a:headEnd/>
            <a:tailEnd/>
          </a:ln>
        </p:spPr>
      </p:pic>
      <p:sp>
        <p:nvSpPr>
          <p:cNvPr id="13" name="Symbol zastępczy tekstu 7"/>
          <p:cNvSpPr>
            <a:spLocks noGrp="1"/>
          </p:cNvSpPr>
          <p:nvPr>
            <p:ph idx="1"/>
          </p:nvPr>
        </p:nvSpPr>
        <p:spPr>
          <a:xfrm>
            <a:off x="628650" y="5756743"/>
            <a:ext cx="7886700" cy="420219"/>
          </a:xfrm>
          <a:prstGeom prst="rect">
            <a:avLst/>
          </a:prstGeom>
        </p:spPr>
        <p:txBody>
          <a:bodyPr rtlCol="0">
            <a:normAutofit/>
          </a:bodyPr>
          <a:lstStyle>
            <a:lvl1pPr marL="0" indent="0" algn="r">
              <a:buNone/>
              <a:defRPr>
                <a:solidFill>
                  <a:schemeClr val="bg1"/>
                </a:solidFill>
              </a:defRPr>
            </a:lvl1pPr>
          </a:lstStyle>
          <a:p>
            <a:pPr lvl="0"/>
            <a:r>
              <a:rPr lang="pl-PL" smtClean="0"/>
              <a:t>Kliknij, aby edytować style wzorca tekstu</a:t>
            </a:r>
          </a:p>
        </p:txBody>
      </p:sp>
      <p:sp>
        <p:nvSpPr>
          <p:cNvPr id="14" name="Symbol zastępczy tekstu 7"/>
          <p:cNvSpPr>
            <a:spLocks noGrp="1"/>
          </p:cNvSpPr>
          <p:nvPr>
            <p:ph idx="10"/>
          </p:nvPr>
        </p:nvSpPr>
        <p:spPr>
          <a:xfrm>
            <a:off x="628650" y="4942115"/>
            <a:ext cx="7886700" cy="712334"/>
          </a:xfrm>
          <a:prstGeom prst="rect">
            <a:avLst/>
          </a:prstGeom>
        </p:spPr>
        <p:txBody>
          <a:bodyPr rtlCol="0">
            <a:normAutofit/>
          </a:bodyPr>
          <a:lstStyle>
            <a:lvl1pPr marL="0" indent="0" algn="r">
              <a:buNone/>
              <a:defRPr sz="4000">
                <a:solidFill>
                  <a:schemeClr val="bg1"/>
                </a:solidFill>
                <a:latin typeface="+mj-lt"/>
              </a:defRPr>
            </a:lvl1pPr>
          </a:lstStyle>
          <a:p>
            <a:pPr lvl="0"/>
            <a:r>
              <a:rPr lang="en-US" dirty="0" smtClean="0"/>
              <a:t>Kliknij, aby edytować style wzorca tekstu</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Układ niestandardow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userDrawn="1"/>
        </p:nvPicPr>
        <p:blipFill>
          <a:blip r:embed="rId3" cstate="print"/>
          <a:srcRect/>
          <a:stretch>
            <a:fillRect/>
          </a:stretch>
        </p:blipFill>
        <p:spPr bwMode="auto">
          <a:xfrm>
            <a:off x="50800" y="-114300"/>
            <a:ext cx="4648200" cy="1155700"/>
          </a:xfrm>
          <a:prstGeom prst="rect">
            <a:avLst/>
          </a:prstGeom>
          <a:noFill/>
          <a:ln w="9525">
            <a:noFill/>
            <a:miter lim="800000"/>
            <a:headEnd/>
            <a:tailEnd/>
          </a:ln>
        </p:spPr>
      </p:pic>
      <p:sp>
        <p:nvSpPr>
          <p:cNvPr id="7" name="Symbol zastępczy tekstu 7"/>
          <p:cNvSpPr>
            <a:spLocks noGrp="1"/>
          </p:cNvSpPr>
          <p:nvPr>
            <p:ph idx="1"/>
          </p:nvPr>
        </p:nvSpPr>
        <p:spPr>
          <a:xfrm>
            <a:off x="628650" y="5756743"/>
            <a:ext cx="7886700" cy="420219"/>
          </a:xfrm>
          <a:prstGeom prst="rect">
            <a:avLst/>
          </a:prstGeom>
        </p:spPr>
        <p:txBody>
          <a:bodyPr rtlCol="0">
            <a:normAutofit/>
          </a:bodyPr>
          <a:lstStyle>
            <a:lvl1pPr marL="0" indent="0" algn="r">
              <a:buNone/>
              <a:defRPr>
                <a:solidFill>
                  <a:schemeClr val="bg1"/>
                </a:solidFill>
              </a:defRPr>
            </a:lvl1pPr>
          </a:lstStyle>
          <a:p>
            <a:pPr lvl="0"/>
            <a:r>
              <a:rPr lang="pl-PL" smtClean="0"/>
              <a:t>Kliknij, aby edytować style wzorca tekstu</a:t>
            </a:r>
          </a:p>
        </p:txBody>
      </p:sp>
      <p:sp>
        <p:nvSpPr>
          <p:cNvPr id="8" name="Symbol zastępczy tekstu 7"/>
          <p:cNvSpPr>
            <a:spLocks noGrp="1"/>
          </p:cNvSpPr>
          <p:nvPr>
            <p:ph idx="10"/>
          </p:nvPr>
        </p:nvSpPr>
        <p:spPr>
          <a:xfrm>
            <a:off x="628650" y="4942115"/>
            <a:ext cx="7886700" cy="712334"/>
          </a:xfrm>
          <a:prstGeom prst="rect">
            <a:avLst/>
          </a:prstGeom>
        </p:spPr>
        <p:txBody>
          <a:bodyPr rtlCol="0">
            <a:normAutofit/>
          </a:bodyPr>
          <a:lstStyle>
            <a:lvl1pPr marL="0" indent="0" algn="r">
              <a:buNone/>
              <a:defRPr sz="4000">
                <a:solidFill>
                  <a:schemeClr val="bg1"/>
                </a:solidFill>
                <a:latin typeface="+mj-lt"/>
              </a:defRPr>
            </a:lvl1pPr>
          </a:lstStyle>
          <a:p>
            <a:pPr lvl="0"/>
            <a:r>
              <a:rPr lang="en-US" dirty="0" smtClean="0"/>
              <a:t>Kliknij, aby edytować style wzorca tekstu</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pic>
        <p:nvPicPr>
          <p:cNvPr id="4" name="Obraz 7"/>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ctrTitle"/>
          </p:nvPr>
        </p:nvSpPr>
        <p:spPr>
          <a:xfrm>
            <a:off x="685800" y="1122363"/>
            <a:ext cx="7772400" cy="2387600"/>
          </a:xfrm>
        </p:spPr>
        <p:txBody>
          <a:bodyPr anchor="b"/>
          <a:lstStyle>
            <a:lvl1pPr algn="ctr">
              <a:defRPr sz="6000"/>
            </a:lvl1pPr>
          </a:lstStyle>
          <a:p>
            <a:r>
              <a:rPr lang="pl-PL" smtClean="0"/>
              <a:t>Kliknij, aby edytować styl</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A869EC3C-AAAE-477F-8E3D-0504ADDB9B0D}" type="slidenum">
              <a:rPr lang="pl-PL"/>
              <a:pPr>
                <a:defRPr/>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pic>
        <p:nvPicPr>
          <p:cNvPr id="4" name="Obraz 9"/>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06F23CCB-DB4F-4C00-831E-DB1E1AC89BC4}" type="slidenum">
              <a:rPr lang="pl-PL"/>
              <a:pPr>
                <a:defRPr/>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pic>
        <p:nvPicPr>
          <p:cNvPr id="4" name="Obraz 9"/>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a:xfrm>
            <a:off x="623888" y="1709739"/>
            <a:ext cx="7886700" cy="2852737"/>
          </a:xfrm>
        </p:spPr>
        <p:txBody>
          <a:bodyPr anchor="b"/>
          <a:lstStyle>
            <a:lvl1pPr>
              <a:defRPr sz="6000"/>
            </a:lvl1pPr>
          </a:lstStyle>
          <a:p>
            <a:r>
              <a:rPr lang="pl-PL" smtClean="0"/>
              <a:t>Kliknij, aby edytować styl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5" name="Slide Number Placeholder 5"/>
          <p:cNvSpPr>
            <a:spLocks noGrp="1"/>
          </p:cNvSpPr>
          <p:nvPr>
            <p:ph type="sldNum" sz="quarter" idx="10"/>
          </p:nvPr>
        </p:nvSpPr>
        <p:spPr/>
        <p:txBody>
          <a:bodyPr/>
          <a:lstStyle>
            <a:lvl1pPr>
              <a:defRPr/>
            </a:lvl1pPr>
          </a:lstStyle>
          <a:p>
            <a:pPr>
              <a:defRPr/>
            </a:pPr>
            <a:fld id="{99A66B7B-DF22-4785-83E6-BFC63A42C122}" type="slidenum">
              <a:rPr lang="pl-PL"/>
              <a:pPr>
                <a:defRPr/>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pic>
        <p:nvPicPr>
          <p:cNvPr id="5" name="Obraz 10"/>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a:xfrm>
            <a:off x="628650" y="1041621"/>
            <a:ext cx="7886700" cy="850679"/>
          </a:xfrm>
        </p:spPr>
        <p:txBody>
          <a:bodyPr/>
          <a:lstStyle/>
          <a:p>
            <a:r>
              <a:rPr lang="pl-PL" smtClean="0"/>
              <a:t>Kliknij, aby edytować styl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6" name="Slide Number Placeholder 6"/>
          <p:cNvSpPr>
            <a:spLocks noGrp="1"/>
          </p:cNvSpPr>
          <p:nvPr>
            <p:ph type="sldNum" sz="quarter" idx="10"/>
          </p:nvPr>
        </p:nvSpPr>
        <p:spPr/>
        <p:txBody>
          <a:bodyPr/>
          <a:lstStyle>
            <a:lvl1pPr>
              <a:defRPr/>
            </a:lvl1pPr>
          </a:lstStyle>
          <a:p>
            <a:pPr>
              <a:defRPr/>
            </a:pPr>
            <a:fld id="{E3EE1FB9-4003-4948-8B56-81A7D2DE57AD}" type="slidenum">
              <a:rPr lang="pl-PL"/>
              <a:pPr>
                <a:defRPr/>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pic>
        <p:nvPicPr>
          <p:cNvPr id="7" name="Obraz 12"/>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a:xfrm>
            <a:off x="629841" y="1104817"/>
            <a:ext cx="7886700" cy="720630"/>
          </a:xfrm>
        </p:spPr>
        <p:txBody>
          <a:bodyPr/>
          <a:lstStyle/>
          <a:p>
            <a:r>
              <a:rPr lang="pl-PL" smtClean="0"/>
              <a:t>Kliknij, aby edytować styl</a:t>
            </a:r>
            <a:endParaRPr lang="en-US" dirty="0"/>
          </a:p>
        </p:txBody>
      </p:sp>
      <p:sp>
        <p:nvSpPr>
          <p:cNvPr id="3" name="Text Placeholder 2"/>
          <p:cNvSpPr>
            <a:spLocks noGrp="1"/>
          </p:cNvSpPr>
          <p:nvPr>
            <p:ph type="body" idx="1"/>
          </p:nvPr>
        </p:nvSpPr>
        <p:spPr>
          <a:xfrm>
            <a:off x="629842" y="1815921"/>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629842" y="2639833"/>
            <a:ext cx="3868340" cy="354983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4629150" y="1815921"/>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4629150" y="2639833"/>
            <a:ext cx="3887391" cy="354983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8" name="Slide Number Placeholder 8"/>
          <p:cNvSpPr>
            <a:spLocks noGrp="1"/>
          </p:cNvSpPr>
          <p:nvPr>
            <p:ph type="sldNum" sz="quarter" idx="10"/>
          </p:nvPr>
        </p:nvSpPr>
        <p:spPr/>
        <p:txBody>
          <a:bodyPr/>
          <a:lstStyle>
            <a:lvl1pPr>
              <a:defRPr/>
            </a:lvl1pPr>
          </a:lstStyle>
          <a:p>
            <a:pPr>
              <a:defRPr/>
            </a:pPr>
            <a:fld id="{15A1DAB8-1090-443D-9FF8-AA533463DB1E}" type="slidenum">
              <a:rPr lang="pl-PL"/>
              <a:pPr>
                <a:defRPr/>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pic>
        <p:nvPicPr>
          <p:cNvPr id="3" name="Obraz 7"/>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p:txBody>
          <a:bodyPr/>
          <a:lstStyle/>
          <a:p>
            <a:r>
              <a:rPr lang="pl-PL" smtClean="0"/>
              <a:t>Kliknij, aby edytować styl</a:t>
            </a:r>
            <a:endParaRPr lang="en-US" dirty="0"/>
          </a:p>
        </p:txBody>
      </p:sp>
      <p:sp>
        <p:nvSpPr>
          <p:cNvPr id="4" name="Slide Number Placeholder 4"/>
          <p:cNvSpPr>
            <a:spLocks noGrp="1"/>
          </p:cNvSpPr>
          <p:nvPr>
            <p:ph type="sldNum" sz="quarter" idx="10"/>
          </p:nvPr>
        </p:nvSpPr>
        <p:spPr/>
        <p:txBody>
          <a:bodyPr/>
          <a:lstStyle>
            <a:lvl1pPr>
              <a:defRPr/>
            </a:lvl1pPr>
          </a:lstStyle>
          <a:p>
            <a:pPr>
              <a:defRPr/>
            </a:pPr>
            <a:fld id="{AA161797-1CCD-408D-B552-9F5E531313A4}" type="slidenum">
              <a:rPr lang="pl-PL"/>
              <a:pPr>
                <a:defRPr/>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pic>
        <p:nvPicPr>
          <p:cNvPr id="2" name="Obraz 5"/>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3" name="Slide Number Placeholder 3"/>
          <p:cNvSpPr>
            <a:spLocks noGrp="1"/>
          </p:cNvSpPr>
          <p:nvPr>
            <p:ph type="sldNum" sz="quarter" idx="10"/>
          </p:nvPr>
        </p:nvSpPr>
        <p:spPr/>
        <p:txBody>
          <a:bodyPr/>
          <a:lstStyle>
            <a:lvl1pPr>
              <a:defRPr/>
            </a:lvl1pPr>
          </a:lstStyle>
          <a:p>
            <a:pPr>
              <a:defRPr/>
            </a:pPr>
            <a:fld id="{EC7E02D9-EEA1-4F83-BA62-8B8B8CA8EDC0}" type="slidenum">
              <a:rPr lang="pl-PL"/>
              <a:pPr>
                <a:defRPr/>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pic>
        <p:nvPicPr>
          <p:cNvPr id="5" name="Obraz 8"/>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a:xfrm>
            <a:off x="629841" y="1264258"/>
            <a:ext cx="2949178" cy="1129085"/>
          </a:xfrm>
        </p:spPr>
        <p:txBody>
          <a:bodyPr anchor="b"/>
          <a:lstStyle>
            <a:lvl1pPr>
              <a:defRPr sz="3200"/>
            </a:lvl1pPr>
          </a:lstStyle>
          <a:p>
            <a:r>
              <a:rPr lang="pl-PL" smtClean="0"/>
              <a:t>Kliknij, aby edytować styl</a:t>
            </a:r>
            <a:endParaRPr lang="en-US" dirty="0"/>
          </a:p>
        </p:txBody>
      </p:sp>
      <p:sp>
        <p:nvSpPr>
          <p:cNvPr id="3" name="Content Placeholder 2"/>
          <p:cNvSpPr>
            <a:spLocks noGrp="1"/>
          </p:cNvSpPr>
          <p:nvPr>
            <p:ph idx="1"/>
          </p:nvPr>
        </p:nvSpPr>
        <p:spPr>
          <a:xfrm>
            <a:off x="3887391" y="1264258"/>
            <a:ext cx="4629150" cy="45967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Text Placeholder 3"/>
          <p:cNvSpPr>
            <a:spLocks noGrp="1"/>
          </p:cNvSpPr>
          <p:nvPr>
            <p:ph type="body" sz="half" idx="2"/>
          </p:nvPr>
        </p:nvSpPr>
        <p:spPr>
          <a:xfrm>
            <a:off x="629841" y="2393344"/>
            <a:ext cx="2949178" cy="34756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6" name="Slide Number Placeholder 6"/>
          <p:cNvSpPr>
            <a:spLocks noGrp="1"/>
          </p:cNvSpPr>
          <p:nvPr>
            <p:ph type="sldNum" sz="quarter" idx="10"/>
          </p:nvPr>
        </p:nvSpPr>
        <p:spPr/>
        <p:txBody>
          <a:bodyPr/>
          <a:lstStyle>
            <a:lvl1pPr>
              <a:defRPr/>
            </a:lvl1pPr>
          </a:lstStyle>
          <a:p>
            <a:pPr>
              <a:defRPr/>
            </a:pPr>
            <a:fld id="{7263105A-5962-4EE6-9DE0-F95E7423416D}" type="slidenum">
              <a:rPr lang="pl-PL"/>
              <a:pPr>
                <a:defRPr/>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pic>
        <p:nvPicPr>
          <p:cNvPr id="5" name="Obraz 8"/>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a:xfrm>
            <a:off x="629841" y="1256306"/>
            <a:ext cx="2949178" cy="1137037"/>
          </a:xfrm>
        </p:spPr>
        <p:txBody>
          <a:bodyPr anchor="b"/>
          <a:lstStyle>
            <a:lvl1pPr>
              <a:defRPr sz="3200"/>
            </a:lvl1pPr>
          </a:lstStyle>
          <a:p>
            <a:r>
              <a:rPr lang="pl-PL" smtClean="0"/>
              <a:t>Kliknij, aby edytować styl</a:t>
            </a:r>
            <a:endParaRPr lang="en-US" dirty="0"/>
          </a:p>
        </p:txBody>
      </p:sp>
      <p:sp>
        <p:nvSpPr>
          <p:cNvPr id="3" name="Picture Placeholder 2"/>
          <p:cNvSpPr>
            <a:spLocks noGrp="1" noChangeAspect="1"/>
          </p:cNvSpPr>
          <p:nvPr>
            <p:ph type="pic" idx="1"/>
          </p:nvPr>
        </p:nvSpPr>
        <p:spPr>
          <a:xfrm>
            <a:off x="3887391" y="1256306"/>
            <a:ext cx="4629150" cy="460474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Kliknij ikonę, aby dodać obraz</a:t>
            </a:r>
            <a:endParaRPr lang="en-US" noProof="0" dirty="0"/>
          </a:p>
        </p:txBody>
      </p:sp>
      <p:sp>
        <p:nvSpPr>
          <p:cNvPr id="4" name="Text Placeholder 3"/>
          <p:cNvSpPr>
            <a:spLocks noGrp="1"/>
          </p:cNvSpPr>
          <p:nvPr>
            <p:ph type="body" sz="half" idx="2"/>
          </p:nvPr>
        </p:nvSpPr>
        <p:spPr>
          <a:xfrm>
            <a:off x="629841" y="2393343"/>
            <a:ext cx="2949178" cy="347564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6" name="Slide Number Placeholder 6"/>
          <p:cNvSpPr>
            <a:spLocks noGrp="1"/>
          </p:cNvSpPr>
          <p:nvPr>
            <p:ph type="sldNum" sz="quarter" idx="10"/>
          </p:nvPr>
        </p:nvSpPr>
        <p:spPr/>
        <p:txBody>
          <a:bodyPr/>
          <a:lstStyle>
            <a:lvl1pPr>
              <a:defRPr/>
            </a:lvl1pPr>
          </a:lstStyle>
          <a:p>
            <a:pPr>
              <a:defRPr/>
            </a:pPr>
            <a:fld id="{BEA7B0E0-899B-4E60-A222-4E73D583D45A}" type="slidenum">
              <a:rPr lang="pl-PL"/>
              <a:pPr>
                <a:defRPr/>
              </a:pPr>
              <a:t>‹#›</a:t>
            </a:fld>
            <a:endParaRPr lang="pl-P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Układ niestandardow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userDrawn="1"/>
        </p:nvPicPr>
        <p:blipFill>
          <a:blip r:embed="rId3" cstate="print"/>
          <a:srcRect/>
          <a:stretch>
            <a:fillRect/>
          </a:stretch>
        </p:blipFill>
        <p:spPr bwMode="auto">
          <a:xfrm>
            <a:off x="50800" y="-114300"/>
            <a:ext cx="4648200" cy="1155700"/>
          </a:xfrm>
          <a:prstGeom prst="rect">
            <a:avLst/>
          </a:prstGeom>
          <a:noFill/>
          <a:ln w="9525">
            <a:noFill/>
            <a:miter lim="800000"/>
            <a:headEnd/>
            <a:tailEnd/>
          </a:ln>
        </p:spPr>
      </p:pic>
      <p:sp>
        <p:nvSpPr>
          <p:cNvPr id="7" name="Symbol zastępczy tekstu 7"/>
          <p:cNvSpPr>
            <a:spLocks noGrp="1"/>
          </p:cNvSpPr>
          <p:nvPr>
            <p:ph idx="1"/>
          </p:nvPr>
        </p:nvSpPr>
        <p:spPr>
          <a:xfrm>
            <a:off x="628650" y="5756743"/>
            <a:ext cx="7886700" cy="420219"/>
          </a:xfrm>
          <a:prstGeom prst="rect">
            <a:avLst/>
          </a:prstGeom>
        </p:spPr>
        <p:txBody>
          <a:bodyPr rtlCol="0">
            <a:normAutofit/>
          </a:bodyPr>
          <a:lstStyle>
            <a:lvl1pPr marL="0" indent="0" algn="r">
              <a:buNone/>
              <a:defRPr>
                <a:solidFill>
                  <a:schemeClr val="bg1"/>
                </a:solidFill>
              </a:defRPr>
            </a:lvl1pPr>
          </a:lstStyle>
          <a:p>
            <a:pPr lvl="0"/>
            <a:r>
              <a:rPr lang="pl-PL" smtClean="0"/>
              <a:t>Kliknij, aby edytować style wzorca tekstu</a:t>
            </a:r>
          </a:p>
        </p:txBody>
      </p:sp>
      <p:sp>
        <p:nvSpPr>
          <p:cNvPr id="8" name="Symbol zastępczy tekstu 7"/>
          <p:cNvSpPr>
            <a:spLocks noGrp="1"/>
          </p:cNvSpPr>
          <p:nvPr>
            <p:ph idx="10"/>
          </p:nvPr>
        </p:nvSpPr>
        <p:spPr>
          <a:xfrm>
            <a:off x="628650" y="4942115"/>
            <a:ext cx="7886700" cy="712334"/>
          </a:xfrm>
          <a:prstGeom prst="rect">
            <a:avLst/>
          </a:prstGeom>
        </p:spPr>
        <p:txBody>
          <a:bodyPr rtlCol="0">
            <a:normAutofit/>
          </a:bodyPr>
          <a:lstStyle>
            <a:lvl1pPr marL="0" indent="0" algn="r">
              <a:buNone/>
              <a:defRPr sz="4000">
                <a:solidFill>
                  <a:schemeClr val="bg1"/>
                </a:solidFill>
                <a:latin typeface="+mj-lt"/>
              </a:defRPr>
            </a:lvl1pPr>
          </a:lstStyle>
          <a:p>
            <a:pPr lvl="0"/>
            <a:r>
              <a:rPr lang="en-US" dirty="0" smtClean="0"/>
              <a:t>Kliknij, aby edytować style wzorca tekstu</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Układ niestandardow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4" name="Obraz 6"/>
          <p:cNvPicPr>
            <a:picLocks noChangeAspect="1"/>
          </p:cNvPicPr>
          <p:nvPr userDrawn="1"/>
        </p:nvPicPr>
        <p:blipFill>
          <a:blip r:embed="rId3" cstate="print"/>
          <a:srcRect/>
          <a:stretch>
            <a:fillRect/>
          </a:stretch>
        </p:blipFill>
        <p:spPr bwMode="auto">
          <a:xfrm>
            <a:off x="50800" y="-111125"/>
            <a:ext cx="4648200" cy="1155700"/>
          </a:xfrm>
          <a:prstGeom prst="rect">
            <a:avLst/>
          </a:prstGeom>
          <a:noFill/>
          <a:ln w="9525">
            <a:noFill/>
            <a:miter lim="800000"/>
            <a:headEnd/>
            <a:tailEnd/>
          </a:ln>
        </p:spPr>
      </p:pic>
      <p:sp>
        <p:nvSpPr>
          <p:cNvPr id="5" name="Symbol zastępczy tekstu 7"/>
          <p:cNvSpPr>
            <a:spLocks noGrp="1"/>
          </p:cNvSpPr>
          <p:nvPr>
            <p:ph idx="1"/>
          </p:nvPr>
        </p:nvSpPr>
        <p:spPr>
          <a:xfrm>
            <a:off x="628650" y="5756743"/>
            <a:ext cx="7886700" cy="420219"/>
          </a:xfrm>
          <a:prstGeom prst="rect">
            <a:avLst/>
          </a:prstGeom>
        </p:spPr>
        <p:txBody>
          <a:bodyPr rtlCol="0">
            <a:normAutofit/>
          </a:bodyPr>
          <a:lstStyle>
            <a:lvl1pPr marL="0" indent="0" algn="r">
              <a:buNone/>
              <a:defRPr>
                <a:solidFill>
                  <a:schemeClr val="bg1"/>
                </a:solidFill>
              </a:defRPr>
            </a:lvl1pPr>
          </a:lstStyle>
          <a:p>
            <a:pPr lvl="0"/>
            <a:r>
              <a:rPr lang="pl-PL" dirty="0" smtClean="0"/>
              <a:t>Kliknij, aby dodać podtytuł</a:t>
            </a:r>
            <a:endParaRPr lang="pl-PL" dirty="0"/>
          </a:p>
        </p:txBody>
      </p:sp>
      <p:sp>
        <p:nvSpPr>
          <p:cNvPr id="6" name="Symbol zastępczy tekstu 7"/>
          <p:cNvSpPr>
            <a:spLocks noGrp="1"/>
          </p:cNvSpPr>
          <p:nvPr>
            <p:ph idx="10"/>
          </p:nvPr>
        </p:nvSpPr>
        <p:spPr>
          <a:xfrm>
            <a:off x="628650" y="4942115"/>
            <a:ext cx="7886700" cy="712334"/>
          </a:xfrm>
          <a:prstGeom prst="rect">
            <a:avLst/>
          </a:prstGeom>
        </p:spPr>
        <p:txBody>
          <a:bodyPr rtlCol="0">
            <a:normAutofit/>
          </a:bodyPr>
          <a:lstStyle>
            <a:lvl1pPr marL="0" indent="0" algn="r">
              <a:buNone/>
              <a:defRPr sz="4000">
                <a:solidFill>
                  <a:schemeClr val="bg1"/>
                </a:solidFill>
                <a:latin typeface="+mj-lt"/>
              </a:defRPr>
            </a:lvl1pPr>
          </a:lstStyle>
          <a:p>
            <a:pPr lvl="0"/>
            <a:r>
              <a:rPr lang="en-US" dirty="0" smtClean="0"/>
              <a:t>Kliknij, aby edytować style wzorca tekstu</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Układ niestandardow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4" name="Obraz 6"/>
          <p:cNvPicPr>
            <a:picLocks noChangeAspect="1"/>
          </p:cNvPicPr>
          <p:nvPr userDrawn="1"/>
        </p:nvPicPr>
        <p:blipFill>
          <a:blip r:embed="rId3" cstate="print"/>
          <a:srcRect/>
          <a:stretch>
            <a:fillRect/>
          </a:stretch>
        </p:blipFill>
        <p:spPr bwMode="auto">
          <a:xfrm>
            <a:off x="50800" y="-111125"/>
            <a:ext cx="4648200" cy="1155700"/>
          </a:xfrm>
          <a:prstGeom prst="rect">
            <a:avLst/>
          </a:prstGeom>
          <a:noFill/>
          <a:ln w="9525">
            <a:noFill/>
            <a:miter lim="800000"/>
            <a:headEnd/>
            <a:tailEnd/>
          </a:ln>
        </p:spPr>
      </p:pic>
      <p:sp>
        <p:nvSpPr>
          <p:cNvPr id="6" name="Symbol zastępczy tekstu 7"/>
          <p:cNvSpPr>
            <a:spLocks noGrp="1"/>
          </p:cNvSpPr>
          <p:nvPr>
            <p:ph idx="1"/>
          </p:nvPr>
        </p:nvSpPr>
        <p:spPr>
          <a:xfrm>
            <a:off x="628650" y="5756743"/>
            <a:ext cx="7886700" cy="420219"/>
          </a:xfrm>
          <a:prstGeom prst="rect">
            <a:avLst/>
          </a:prstGeom>
        </p:spPr>
        <p:txBody>
          <a:bodyPr rtlCol="0">
            <a:normAutofit/>
          </a:bodyPr>
          <a:lstStyle>
            <a:lvl1pPr marL="0" indent="0" algn="r">
              <a:buNone/>
              <a:defRPr>
                <a:solidFill>
                  <a:schemeClr val="bg1"/>
                </a:solidFill>
              </a:defRPr>
            </a:lvl1pPr>
          </a:lstStyle>
          <a:p>
            <a:pPr lvl="0"/>
            <a:r>
              <a:rPr lang="pl-PL" dirty="0" smtClean="0"/>
              <a:t>Kliknij, aby dodać podtytuł</a:t>
            </a:r>
            <a:endParaRPr lang="pl-PL" dirty="0"/>
          </a:p>
        </p:txBody>
      </p:sp>
      <p:sp>
        <p:nvSpPr>
          <p:cNvPr id="8" name="Symbol zastępczy tekstu 7"/>
          <p:cNvSpPr>
            <a:spLocks noGrp="1"/>
          </p:cNvSpPr>
          <p:nvPr>
            <p:ph idx="10"/>
          </p:nvPr>
        </p:nvSpPr>
        <p:spPr>
          <a:xfrm>
            <a:off x="628650" y="4942115"/>
            <a:ext cx="7886700" cy="712334"/>
          </a:xfrm>
          <a:prstGeom prst="rect">
            <a:avLst/>
          </a:prstGeom>
        </p:spPr>
        <p:txBody>
          <a:bodyPr rtlCol="0">
            <a:normAutofit/>
          </a:bodyPr>
          <a:lstStyle>
            <a:lvl1pPr marL="0" indent="0" algn="r">
              <a:buNone/>
              <a:defRPr sz="4000">
                <a:solidFill>
                  <a:schemeClr val="bg1"/>
                </a:solidFill>
                <a:latin typeface="+mj-lt"/>
              </a:defRPr>
            </a:lvl1pPr>
          </a:lstStyle>
          <a:p>
            <a:pPr lvl="0"/>
            <a:r>
              <a:rPr lang="en-US" dirty="0" smtClean="0"/>
              <a:t>Kliknij, aby edytować style wzorca tekstu</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pic>
        <p:nvPicPr>
          <p:cNvPr id="4" name="Obraz 6"/>
          <p:cNvPicPr>
            <a:picLocks noChangeAspect="1"/>
          </p:cNvPicPr>
          <p:nvPr userDrawn="1"/>
        </p:nvPicPr>
        <p:blipFill>
          <a:blip r:embed="rId2" cstate="print"/>
          <a:srcRect/>
          <a:stretch>
            <a:fillRect/>
          </a:stretch>
        </p:blipFill>
        <p:spPr bwMode="auto">
          <a:xfrm>
            <a:off x="4781550" y="-115888"/>
            <a:ext cx="4248150" cy="1055688"/>
          </a:xfrm>
          <a:prstGeom prst="rect">
            <a:avLst/>
          </a:prstGeom>
          <a:noFill/>
          <a:ln w="9525">
            <a:noFill/>
            <a:miter lim="800000"/>
            <a:headEnd/>
            <a:tailEnd/>
          </a:ln>
        </p:spPr>
      </p:pic>
      <p:sp>
        <p:nvSpPr>
          <p:cNvPr id="2" name="Title 1"/>
          <p:cNvSpPr>
            <a:spLocks noGrp="1"/>
          </p:cNvSpPr>
          <p:nvPr>
            <p:ph type="ctrTitle"/>
          </p:nvPr>
        </p:nvSpPr>
        <p:spPr>
          <a:xfrm>
            <a:off x="685800" y="1122363"/>
            <a:ext cx="7772400" cy="2387600"/>
          </a:xfrm>
        </p:spPr>
        <p:txBody>
          <a:bodyPr anchor="b"/>
          <a:lstStyle>
            <a:lvl1pPr algn="ctr">
              <a:defRPr sz="6000"/>
            </a:lvl1pPr>
          </a:lstStyle>
          <a:p>
            <a:r>
              <a:rPr lang="pl-PL" dirty="0" smtClean="0"/>
              <a:t>Kliknij, aby edytować styl</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F8DA8298-1679-44AF-80C4-CC8FE8113A2A}" type="slidenum">
              <a:rPr lang="pl-PL"/>
              <a:pPr>
                <a:defRPr/>
              </a:pPr>
              <a:t>‹#›</a:t>
            </a:fld>
            <a:endParaRPr lang="pl-PL"/>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pic>
        <p:nvPicPr>
          <p:cNvPr id="4" name="Obraz 6"/>
          <p:cNvPicPr>
            <a:picLocks noChangeAspect="1"/>
          </p:cNvPicPr>
          <p:nvPr userDrawn="1"/>
        </p:nvPicPr>
        <p:blipFill>
          <a:blip r:embed="rId2" cstate="print"/>
          <a:srcRect/>
          <a:stretch>
            <a:fillRect/>
          </a:stretch>
        </p:blipFill>
        <p:spPr bwMode="auto">
          <a:xfrm>
            <a:off x="4781550" y="-115888"/>
            <a:ext cx="4248150" cy="1055688"/>
          </a:xfrm>
          <a:prstGeom prst="rect">
            <a:avLst/>
          </a:prstGeom>
          <a:noFill/>
          <a:ln w="9525">
            <a:noFill/>
            <a:miter lim="800000"/>
            <a:headEnd/>
            <a:tailEnd/>
          </a:ln>
        </p:spPr>
      </p:pic>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5A8087FD-C5D4-416B-B764-F89D27DD45B4}" type="slidenum">
              <a:rPr lang="pl-PL"/>
              <a:pPr>
                <a:defRPr/>
              </a:pPr>
              <a:t>‹#›</a:t>
            </a:fld>
            <a:endParaRPr lang="pl-PL"/>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pic>
        <p:nvPicPr>
          <p:cNvPr id="4" name="Obraz 6"/>
          <p:cNvPicPr>
            <a:picLocks noChangeAspect="1"/>
          </p:cNvPicPr>
          <p:nvPr userDrawn="1"/>
        </p:nvPicPr>
        <p:blipFill>
          <a:blip r:embed="rId2" cstate="print"/>
          <a:srcRect/>
          <a:stretch>
            <a:fillRect/>
          </a:stretch>
        </p:blipFill>
        <p:spPr bwMode="auto">
          <a:xfrm>
            <a:off x="4781550" y="-115888"/>
            <a:ext cx="4248150" cy="1055688"/>
          </a:xfrm>
          <a:prstGeom prst="rect">
            <a:avLst/>
          </a:prstGeom>
          <a:noFill/>
          <a:ln w="9525">
            <a:noFill/>
            <a:miter lim="800000"/>
            <a:headEnd/>
            <a:tailEnd/>
          </a:ln>
        </p:spPr>
      </p:pic>
      <p:sp>
        <p:nvSpPr>
          <p:cNvPr id="2" name="Title 1"/>
          <p:cNvSpPr>
            <a:spLocks noGrp="1"/>
          </p:cNvSpPr>
          <p:nvPr>
            <p:ph type="title"/>
          </p:nvPr>
        </p:nvSpPr>
        <p:spPr>
          <a:xfrm>
            <a:off x="623888" y="1709739"/>
            <a:ext cx="7886700" cy="2852737"/>
          </a:xfrm>
        </p:spPr>
        <p:txBody>
          <a:bodyPr anchor="b"/>
          <a:lstStyle>
            <a:lvl1pPr>
              <a:defRPr sz="6000"/>
            </a:lvl1pPr>
          </a:lstStyle>
          <a:p>
            <a:r>
              <a:rPr lang="pl-PL" smtClean="0"/>
              <a:t>Kliknij, aby edytować styl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5" name="Slide Number Placeholder 5"/>
          <p:cNvSpPr>
            <a:spLocks noGrp="1"/>
          </p:cNvSpPr>
          <p:nvPr>
            <p:ph type="sldNum" sz="quarter" idx="10"/>
          </p:nvPr>
        </p:nvSpPr>
        <p:spPr/>
        <p:txBody>
          <a:bodyPr/>
          <a:lstStyle>
            <a:lvl1pPr>
              <a:defRPr/>
            </a:lvl1pPr>
          </a:lstStyle>
          <a:p>
            <a:pPr>
              <a:defRPr/>
            </a:pPr>
            <a:fld id="{82989B96-46E9-4528-8148-B8B45E51326B}" type="slidenum">
              <a:rPr lang="pl-PL"/>
              <a:pPr>
                <a:defRPr/>
              </a:pPr>
              <a:t>‹#›</a:t>
            </a:fld>
            <a:endParaRPr lang="pl-PL"/>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pic>
        <p:nvPicPr>
          <p:cNvPr id="5" name="Obraz 7"/>
          <p:cNvPicPr>
            <a:picLocks noChangeAspect="1"/>
          </p:cNvPicPr>
          <p:nvPr userDrawn="1"/>
        </p:nvPicPr>
        <p:blipFill>
          <a:blip r:embed="rId2" cstate="print"/>
          <a:srcRect/>
          <a:stretch>
            <a:fillRect/>
          </a:stretch>
        </p:blipFill>
        <p:spPr bwMode="auto">
          <a:xfrm>
            <a:off x="4781550" y="-115888"/>
            <a:ext cx="4248150" cy="1055688"/>
          </a:xfrm>
          <a:prstGeom prst="rect">
            <a:avLst/>
          </a:prstGeom>
          <a:noFill/>
          <a:ln w="9525">
            <a:noFill/>
            <a:miter lim="800000"/>
            <a:headEnd/>
            <a:tailEnd/>
          </a:ln>
        </p:spPr>
      </p:pic>
      <p:sp>
        <p:nvSpPr>
          <p:cNvPr id="2" name="Title 1"/>
          <p:cNvSpPr>
            <a:spLocks noGrp="1"/>
          </p:cNvSpPr>
          <p:nvPr>
            <p:ph type="title"/>
          </p:nvPr>
        </p:nvSpPr>
        <p:spPr>
          <a:xfrm>
            <a:off x="628650" y="1041621"/>
            <a:ext cx="7886700" cy="850679"/>
          </a:xfrm>
        </p:spPr>
        <p:txBody>
          <a:bodyPr/>
          <a:lstStyle/>
          <a:p>
            <a:r>
              <a:rPr lang="pl-PL" smtClean="0"/>
              <a:t>Kliknij, aby edytować styl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6" name="Slide Number Placeholder 6"/>
          <p:cNvSpPr>
            <a:spLocks noGrp="1"/>
          </p:cNvSpPr>
          <p:nvPr>
            <p:ph type="sldNum" sz="quarter" idx="10"/>
          </p:nvPr>
        </p:nvSpPr>
        <p:spPr/>
        <p:txBody>
          <a:bodyPr/>
          <a:lstStyle>
            <a:lvl1pPr>
              <a:defRPr/>
            </a:lvl1pPr>
          </a:lstStyle>
          <a:p>
            <a:pPr>
              <a:defRPr/>
            </a:pPr>
            <a:fld id="{6EBCA658-04BD-4F76-816C-B6EDE178452B}" type="slidenum">
              <a:rPr lang="pl-PL"/>
              <a:pPr>
                <a:defRPr/>
              </a:pPr>
              <a:t>‹#›</a:t>
            </a:fld>
            <a:endParaRPr lang="pl-PL"/>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pic>
        <p:nvPicPr>
          <p:cNvPr id="7" name="Obraz 9"/>
          <p:cNvPicPr>
            <a:picLocks noChangeAspect="1"/>
          </p:cNvPicPr>
          <p:nvPr userDrawn="1"/>
        </p:nvPicPr>
        <p:blipFill>
          <a:blip r:embed="rId2" cstate="print"/>
          <a:srcRect/>
          <a:stretch>
            <a:fillRect/>
          </a:stretch>
        </p:blipFill>
        <p:spPr bwMode="auto">
          <a:xfrm>
            <a:off x="4781550" y="-115888"/>
            <a:ext cx="4248150" cy="1055688"/>
          </a:xfrm>
          <a:prstGeom prst="rect">
            <a:avLst/>
          </a:prstGeom>
          <a:noFill/>
          <a:ln w="9525">
            <a:noFill/>
            <a:miter lim="800000"/>
            <a:headEnd/>
            <a:tailEnd/>
          </a:ln>
        </p:spPr>
      </p:pic>
      <p:sp>
        <p:nvSpPr>
          <p:cNvPr id="2" name="Title 1"/>
          <p:cNvSpPr>
            <a:spLocks noGrp="1"/>
          </p:cNvSpPr>
          <p:nvPr>
            <p:ph type="title"/>
          </p:nvPr>
        </p:nvSpPr>
        <p:spPr>
          <a:xfrm>
            <a:off x="629841" y="1104817"/>
            <a:ext cx="7886700" cy="720630"/>
          </a:xfrm>
        </p:spPr>
        <p:txBody>
          <a:bodyPr/>
          <a:lstStyle/>
          <a:p>
            <a:r>
              <a:rPr lang="pl-PL" smtClean="0"/>
              <a:t>Kliknij, aby edytować styl</a:t>
            </a:r>
            <a:endParaRPr lang="en-US" dirty="0"/>
          </a:p>
        </p:txBody>
      </p:sp>
      <p:sp>
        <p:nvSpPr>
          <p:cNvPr id="3" name="Text Placeholder 2"/>
          <p:cNvSpPr>
            <a:spLocks noGrp="1"/>
          </p:cNvSpPr>
          <p:nvPr>
            <p:ph type="body" idx="1"/>
          </p:nvPr>
        </p:nvSpPr>
        <p:spPr>
          <a:xfrm>
            <a:off x="629842" y="1815921"/>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629842" y="2639833"/>
            <a:ext cx="3868340" cy="354983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4629150" y="1815921"/>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4629150" y="2639833"/>
            <a:ext cx="3887391" cy="354983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8" name="Slide Number Placeholder 8"/>
          <p:cNvSpPr>
            <a:spLocks noGrp="1"/>
          </p:cNvSpPr>
          <p:nvPr>
            <p:ph type="sldNum" sz="quarter" idx="10"/>
          </p:nvPr>
        </p:nvSpPr>
        <p:spPr/>
        <p:txBody>
          <a:bodyPr/>
          <a:lstStyle>
            <a:lvl1pPr>
              <a:defRPr/>
            </a:lvl1pPr>
          </a:lstStyle>
          <a:p>
            <a:pPr>
              <a:defRPr/>
            </a:pPr>
            <a:fld id="{31C4693B-0F32-487C-B889-B37720FACF63}" type="slidenum">
              <a:rPr lang="pl-PL"/>
              <a:pPr>
                <a:defRPr/>
              </a:pPr>
              <a:t>‹#›</a:t>
            </a:fld>
            <a:endParaRPr lang="pl-PL"/>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pic>
        <p:nvPicPr>
          <p:cNvPr id="3" name="Obraz 5"/>
          <p:cNvPicPr>
            <a:picLocks noChangeAspect="1"/>
          </p:cNvPicPr>
          <p:nvPr userDrawn="1"/>
        </p:nvPicPr>
        <p:blipFill>
          <a:blip r:embed="rId2" cstate="print"/>
          <a:srcRect/>
          <a:stretch>
            <a:fillRect/>
          </a:stretch>
        </p:blipFill>
        <p:spPr bwMode="auto">
          <a:xfrm>
            <a:off x="4781550" y="-115888"/>
            <a:ext cx="4248150" cy="1055688"/>
          </a:xfrm>
          <a:prstGeom prst="rect">
            <a:avLst/>
          </a:prstGeom>
          <a:noFill/>
          <a:ln w="9525">
            <a:noFill/>
            <a:miter lim="800000"/>
            <a:headEnd/>
            <a:tailEnd/>
          </a:ln>
        </p:spPr>
      </p:pic>
      <p:sp>
        <p:nvSpPr>
          <p:cNvPr id="2" name="Title 1"/>
          <p:cNvSpPr>
            <a:spLocks noGrp="1"/>
          </p:cNvSpPr>
          <p:nvPr>
            <p:ph type="title"/>
          </p:nvPr>
        </p:nvSpPr>
        <p:spPr/>
        <p:txBody>
          <a:bodyPr/>
          <a:lstStyle/>
          <a:p>
            <a:r>
              <a:rPr lang="pl-PL" smtClean="0"/>
              <a:t>Kliknij, aby edytować styl</a:t>
            </a:r>
            <a:endParaRPr lang="en-US" dirty="0"/>
          </a:p>
        </p:txBody>
      </p:sp>
      <p:sp>
        <p:nvSpPr>
          <p:cNvPr id="4" name="Slide Number Placeholder 4"/>
          <p:cNvSpPr>
            <a:spLocks noGrp="1"/>
          </p:cNvSpPr>
          <p:nvPr>
            <p:ph type="sldNum" sz="quarter" idx="10"/>
          </p:nvPr>
        </p:nvSpPr>
        <p:spPr/>
        <p:txBody>
          <a:bodyPr/>
          <a:lstStyle>
            <a:lvl1pPr>
              <a:defRPr/>
            </a:lvl1pPr>
          </a:lstStyle>
          <a:p>
            <a:pPr>
              <a:defRPr/>
            </a:pPr>
            <a:fld id="{3C03BBE8-305A-49AE-A13D-AB05DC5C36DD}" type="slidenum">
              <a:rPr lang="pl-PL"/>
              <a:pPr>
                <a:defRPr/>
              </a:pPr>
              <a:t>‹#›</a:t>
            </a:fld>
            <a:endParaRPr lang="pl-PL"/>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pic>
        <p:nvPicPr>
          <p:cNvPr id="2" name="Obraz 4"/>
          <p:cNvPicPr>
            <a:picLocks noChangeAspect="1"/>
          </p:cNvPicPr>
          <p:nvPr userDrawn="1"/>
        </p:nvPicPr>
        <p:blipFill>
          <a:blip r:embed="rId2" cstate="print"/>
          <a:srcRect/>
          <a:stretch>
            <a:fillRect/>
          </a:stretch>
        </p:blipFill>
        <p:spPr bwMode="auto">
          <a:xfrm>
            <a:off x="4781550" y="-115888"/>
            <a:ext cx="4248150" cy="1055688"/>
          </a:xfrm>
          <a:prstGeom prst="rect">
            <a:avLst/>
          </a:prstGeom>
          <a:noFill/>
          <a:ln w="9525">
            <a:noFill/>
            <a:miter lim="800000"/>
            <a:headEnd/>
            <a:tailEnd/>
          </a:ln>
        </p:spPr>
      </p:pic>
      <p:sp>
        <p:nvSpPr>
          <p:cNvPr id="3" name="Slide Number Placeholder 3"/>
          <p:cNvSpPr>
            <a:spLocks noGrp="1"/>
          </p:cNvSpPr>
          <p:nvPr>
            <p:ph type="sldNum" sz="quarter" idx="10"/>
          </p:nvPr>
        </p:nvSpPr>
        <p:spPr/>
        <p:txBody>
          <a:bodyPr/>
          <a:lstStyle>
            <a:lvl1pPr>
              <a:defRPr/>
            </a:lvl1pPr>
          </a:lstStyle>
          <a:p>
            <a:pPr>
              <a:defRPr/>
            </a:pPr>
            <a:fld id="{74342C84-F487-48D9-9870-4CB821672429}" type="slidenum">
              <a:rPr lang="pl-PL"/>
              <a:pPr>
                <a:defRPr/>
              </a:pPr>
              <a:t>‹#›</a:t>
            </a:fld>
            <a:endParaRPr lang="pl-PL"/>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pic>
        <p:nvPicPr>
          <p:cNvPr id="5" name="Obraz 7"/>
          <p:cNvPicPr>
            <a:picLocks noChangeAspect="1"/>
          </p:cNvPicPr>
          <p:nvPr userDrawn="1"/>
        </p:nvPicPr>
        <p:blipFill>
          <a:blip r:embed="rId2" cstate="print"/>
          <a:srcRect/>
          <a:stretch>
            <a:fillRect/>
          </a:stretch>
        </p:blipFill>
        <p:spPr bwMode="auto">
          <a:xfrm>
            <a:off x="4781550" y="-115888"/>
            <a:ext cx="4248150" cy="1055688"/>
          </a:xfrm>
          <a:prstGeom prst="rect">
            <a:avLst/>
          </a:prstGeom>
          <a:noFill/>
          <a:ln w="9525">
            <a:noFill/>
            <a:miter lim="800000"/>
            <a:headEnd/>
            <a:tailEnd/>
          </a:ln>
        </p:spPr>
      </p:pic>
      <p:sp>
        <p:nvSpPr>
          <p:cNvPr id="2" name="Title 1"/>
          <p:cNvSpPr>
            <a:spLocks noGrp="1"/>
          </p:cNvSpPr>
          <p:nvPr>
            <p:ph type="title"/>
          </p:nvPr>
        </p:nvSpPr>
        <p:spPr>
          <a:xfrm>
            <a:off x="629841" y="1264258"/>
            <a:ext cx="2949178" cy="1129085"/>
          </a:xfrm>
        </p:spPr>
        <p:txBody>
          <a:bodyPr anchor="b"/>
          <a:lstStyle>
            <a:lvl1pPr>
              <a:defRPr sz="3200"/>
            </a:lvl1pPr>
          </a:lstStyle>
          <a:p>
            <a:r>
              <a:rPr lang="pl-PL" dirty="0" smtClean="0"/>
              <a:t>Kliknij, aby edytować styl</a:t>
            </a:r>
            <a:endParaRPr lang="en-US" dirty="0"/>
          </a:p>
        </p:txBody>
      </p:sp>
      <p:sp>
        <p:nvSpPr>
          <p:cNvPr id="3" name="Content Placeholder 2"/>
          <p:cNvSpPr>
            <a:spLocks noGrp="1"/>
          </p:cNvSpPr>
          <p:nvPr>
            <p:ph idx="1"/>
          </p:nvPr>
        </p:nvSpPr>
        <p:spPr>
          <a:xfrm>
            <a:off x="3887391" y="1264258"/>
            <a:ext cx="4629150" cy="45967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en-US" dirty="0"/>
          </a:p>
        </p:txBody>
      </p:sp>
      <p:sp>
        <p:nvSpPr>
          <p:cNvPr id="4" name="Text Placeholder 3"/>
          <p:cNvSpPr>
            <a:spLocks noGrp="1"/>
          </p:cNvSpPr>
          <p:nvPr>
            <p:ph type="body" sz="half" idx="2"/>
          </p:nvPr>
        </p:nvSpPr>
        <p:spPr>
          <a:xfrm>
            <a:off x="629841" y="2393344"/>
            <a:ext cx="2949178" cy="34756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smtClean="0"/>
              <a:t>Kliknij, aby edytować style wzorca tekstu</a:t>
            </a:r>
          </a:p>
        </p:txBody>
      </p:sp>
      <p:sp>
        <p:nvSpPr>
          <p:cNvPr id="6" name="Slide Number Placeholder 6"/>
          <p:cNvSpPr>
            <a:spLocks noGrp="1"/>
          </p:cNvSpPr>
          <p:nvPr>
            <p:ph type="sldNum" sz="quarter" idx="10"/>
          </p:nvPr>
        </p:nvSpPr>
        <p:spPr/>
        <p:txBody>
          <a:bodyPr/>
          <a:lstStyle>
            <a:lvl1pPr>
              <a:defRPr/>
            </a:lvl1pPr>
          </a:lstStyle>
          <a:p>
            <a:pPr>
              <a:defRPr/>
            </a:pPr>
            <a:fld id="{546C52F8-5C6C-4C1E-A761-806DA122A628}" type="slidenum">
              <a:rPr lang="pl-PL"/>
              <a:pPr>
                <a:defRPr/>
              </a:pPr>
              <a:t>‹#›</a:t>
            </a:fld>
            <a:endParaRPr lang="pl-PL"/>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pic>
        <p:nvPicPr>
          <p:cNvPr id="5" name="Obraz 7"/>
          <p:cNvPicPr>
            <a:picLocks noChangeAspect="1"/>
          </p:cNvPicPr>
          <p:nvPr userDrawn="1"/>
        </p:nvPicPr>
        <p:blipFill>
          <a:blip r:embed="rId2" cstate="print"/>
          <a:srcRect/>
          <a:stretch>
            <a:fillRect/>
          </a:stretch>
        </p:blipFill>
        <p:spPr bwMode="auto">
          <a:xfrm>
            <a:off x="4781550" y="-115888"/>
            <a:ext cx="4248150" cy="1055688"/>
          </a:xfrm>
          <a:prstGeom prst="rect">
            <a:avLst/>
          </a:prstGeom>
          <a:noFill/>
          <a:ln w="9525">
            <a:noFill/>
            <a:miter lim="800000"/>
            <a:headEnd/>
            <a:tailEnd/>
          </a:ln>
        </p:spPr>
      </p:pic>
      <p:sp>
        <p:nvSpPr>
          <p:cNvPr id="2" name="Title 1"/>
          <p:cNvSpPr>
            <a:spLocks noGrp="1"/>
          </p:cNvSpPr>
          <p:nvPr>
            <p:ph type="title"/>
          </p:nvPr>
        </p:nvSpPr>
        <p:spPr>
          <a:xfrm>
            <a:off x="629841" y="1256306"/>
            <a:ext cx="2949178" cy="1137037"/>
          </a:xfrm>
        </p:spPr>
        <p:txBody>
          <a:bodyPr anchor="b"/>
          <a:lstStyle>
            <a:lvl1pPr>
              <a:defRPr sz="3200"/>
            </a:lvl1pPr>
          </a:lstStyle>
          <a:p>
            <a:r>
              <a:rPr lang="pl-PL" dirty="0" smtClean="0"/>
              <a:t>Kliknij, aby edytować styl</a:t>
            </a:r>
            <a:endParaRPr lang="en-US" dirty="0"/>
          </a:p>
        </p:txBody>
      </p:sp>
      <p:sp>
        <p:nvSpPr>
          <p:cNvPr id="3" name="Picture Placeholder 2"/>
          <p:cNvSpPr>
            <a:spLocks noGrp="1" noChangeAspect="1"/>
          </p:cNvSpPr>
          <p:nvPr>
            <p:ph type="pic" idx="1"/>
          </p:nvPr>
        </p:nvSpPr>
        <p:spPr>
          <a:xfrm>
            <a:off x="3887391" y="1256306"/>
            <a:ext cx="4629150" cy="460474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Kliknij ikonę, aby dodać obraz</a:t>
            </a:r>
            <a:endParaRPr lang="en-US" noProof="0" dirty="0"/>
          </a:p>
        </p:txBody>
      </p:sp>
      <p:sp>
        <p:nvSpPr>
          <p:cNvPr id="4" name="Text Placeholder 3"/>
          <p:cNvSpPr>
            <a:spLocks noGrp="1"/>
          </p:cNvSpPr>
          <p:nvPr>
            <p:ph type="body" sz="half" idx="2"/>
          </p:nvPr>
        </p:nvSpPr>
        <p:spPr>
          <a:xfrm>
            <a:off x="629841" y="2393343"/>
            <a:ext cx="2949178" cy="347564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smtClean="0"/>
              <a:t>Kliknij, aby edytować style wzorca tekstu</a:t>
            </a:r>
          </a:p>
        </p:txBody>
      </p:sp>
      <p:sp>
        <p:nvSpPr>
          <p:cNvPr id="6" name="Slide Number Placeholder 6"/>
          <p:cNvSpPr>
            <a:spLocks noGrp="1"/>
          </p:cNvSpPr>
          <p:nvPr>
            <p:ph type="sldNum" sz="quarter" idx="10"/>
          </p:nvPr>
        </p:nvSpPr>
        <p:spPr/>
        <p:txBody>
          <a:bodyPr/>
          <a:lstStyle>
            <a:lvl1pPr>
              <a:defRPr/>
            </a:lvl1pPr>
          </a:lstStyle>
          <a:p>
            <a:pPr>
              <a:defRPr/>
            </a:pPr>
            <a:fld id="{27AF5F60-C623-49AF-81C1-1BCD4D4A44D8}" type="slidenum">
              <a:rPr lang="pl-PL"/>
              <a:pPr>
                <a:defRPr/>
              </a:pPr>
              <a:t>‹#›</a:t>
            </a:fld>
            <a:endParaRPr lang="pl-PL"/>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Układ niestandardow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4" name="Obraz 6"/>
          <p:cNvPicPr>
            <a:picLocks noChangeAspect="1"/>
          </p:cNvPicPr>
          <p:nvPr userDrawn="1"/>
        </p:nvPicPr>
        <p:blipFill>
          <a:blip r:embed="rId3" cstate="print"/>
          <a:srcRect/>
          <a:stretch>
            <a:fillRect/>
          </a:stretch>
        </p:blipFill>
        <p:spPr bwMode="auto">
          <a:xfrm>
            <a:off x="39688" y="-114300"/>
            <a:ext cx="4659312" cy="1158875"/>
          </a:xfrm>
          <a:prstGeom prst="rect">
            <a:avLst/>
          </a:prstGeom>
          <a:noFill/>
          <a:ln w="9525">
            <a:noFill/>
            <a:miter lim="800000"/>
            <a:headEnd/>
            <a:tailEnd/>
          </a:ln>
        </p:spPr>
      </p:pic>
      <p:sp>
        <p:nvSpPr>
          <p:cNvPr id="6" name="Symbol zastępczy tekstu 7"/>
          <p:cNvSpPr>
            <a:spLocks noGrp="1"/>
          </p:cNvSpPr>
          <p:nvPr>
            <p:ph idx="1"/>
          </p:nvPr>
        </p:nvSpPr>
        <p:spPr>
          <a:xfrm>
            <a:off x="628650" y="5756743"/>
            <a:ext cx="7886700" cy="420219"/>
          </a:xfrm>
          <a:prstGeom prst="rect">
            <a:avLst/>
          </a:prstGeom>
        </p:spPr>
        <p:txBody>
          <a:bodyPr rtlCol="0">
            <a:normAutofit/>
          </a:bodyPr>
          <a:lstStyle>
            <a:lvl1pPr marL="0" indent="0" algn="r">
              <a:buNone/>
              <a:defRPr>
                <a:solidFill>
                  <a:schemeClr val="bg1"/>
                </a:solidFill>
              </a:defRPr>
            </a:lvl1pPr>
          </a:lstStyle>
          <a:p>
            <a:pPr lvl="0"/>
            <a:r>
              <a:rPr lang="pl-PL" dirty="0" smtClean="0"/>
              <a:t>Kliknij, aby dodać podtytuł</a:t>
            </a:r>
            <a:endParaRPr lang="pl-PL" dirty="0"/>
          </a:p>
        </p:txBody>
      </p:sp>
      <p:sp>
        <p:nvSpPr>
          <p:cNvPr id="8" name="Symbol zastępczy tekstu 7"/>
          <p:cNvSpPr>
            <a:spLocks noGrp="1"/>
          </p:cNvSpPr>
          <p:nvPr>
            <p:ph idx="10"/>
          </p:nvPr>
        </p:nvSpPr>
        <p:spPr>
          <a:xfrm>
            <a:off x="628650" y="4942115"/>
            <a:ext cx="7886700" cy="712334"/>
          </a:xfrm>
          <a:prstGeom prst="rect">
            <a:avLst/>
          </a:prstGeom>
        </p:spPr>
        <p:txBody>
          <a:bodyPr rtlCol="0">
            <a:normAutofit/>
          </a:bodyPr>
          <a:lstStyle>
            <a:lvl1pPr marL="0" indent="0" algn="r">
              <a:buNone/>
              <a:defRPr sz="4000">
                <a:solidFill>
                  <a:schemeClr val="bg1"/>
                </a:solidFill>
                <a:latin typeface="+mj-lt"/>
              </a:defRPr>
            </a:lvl1pPr>
          </a:lstStyle>
          <a:p>
            <a:pPr lvl="0"/>
            <a:r>
              <a:rPr lang="en-US" dirty="0" smtClean="0"/>
              <a:t>Kliknij, aby edytować style wzorca tekstu</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Układ niestandardow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4" name="Obraz 6"/>
          <p:cNvPicPr>
            <a:picLocks noChangeAspect="1"/>
          </p:cNvPicPr>
          <p:nvPr userDrawn="1"/>
        </p:nvPicPr>
        <p:blipFill>
          <a:blip r:embed="rId3" cstate="print"/>
          <a:srcRect/>
          <a:stretch>
            <a:fillRect/>
          </a:stretch>
        </p:blipFill>
        <p:spPr bwMode="auto">
          <a:xfrm>
            <a:off x="39688" y="-114300"/>
            <a:ext cx="4659312" cy="1158875"/>
          </a:xfrm>
          <a:prstGeom prst="rect">
            <a:avLst/>
          </a:prstGeom>
          <a:noFill/>
          <a:ln w="9525">
            <a:noFill/>
            <a:miter lim="800000"/>
            <a:headEnd/>
            <a:tailEnd/>
          </a:ln>
        </p:spPr>
      </p:pic>
      <p:sp>
        <p:nvSpPr>
          <p:cNvPr id="6" name="Symbol zastępczy tekstu 7"/>
          <p:cNvSpPr>
            <a:spLocks noGrp="1"/>
          </p:cNvSpPr>
          <p:nvPr>
            <p:ph idx="1"/>
          </p:nvPr>
        </p:nvSpPr>
        <p:spPr>
          <a:xfrm>
            <a:off x="628650" y="5756743"/>
            <a:ext cx="7886700" cy="420219"/>
          </a:xfrm>
          <a:prstGeom prst="rect">
            <a:avLst/>
          </a:prstGeom>
        </p:spPr>
        <p:txBody>
          <a:bodyPr rtlCol="0">
            <a:normAutofit/>
          </a:bodyPr>
          <a:lstStyle>
            <a:lvl1pPr marL="0" indent="0" algn="r">
              <a:buNone/>
              <a:defRPr>
                <a:solidFill>
                  <a:schemeClr val="bg1"/>
                </a:solidFill>
              </a:defRPr>
            </a:lvl1pPr>
          </a:lstStyle>
          <a:p>
            <a:pPr lvl="0"/>
            <a:r>
              <a:rPr lang="pl-PL" dirty="0" smtClean="0"/>
              <a:t>Kliknij, aby dodać podtytuł</a:t>
            </a:r>
            <a:endParaRPr lang="pl-PL" dirty="0"/>
          </a:p>
        </p:txBody>
      </p:sp>
      <p:sp>
        <p:nvSpPr>
          <p:cNvPr id="8" name="Symbol zastępczy tekstu 7"/>
          <p:cNvSpPr>
            <a:spLocks noGrp="1"/>
          </p:cNvSpPr>
          <p:nvPr>
            <p:ph idx="10"/>
          </p:nvPr>
        </p:nvSpPr>
        <p:spPr>
          <a:xfrm>
            <a:off x="628650" y="4942115"/>
            <a:ext cx="7886700" cy="712334"/>
          </a:xfrm>
          <a:prstGeom prst="rect">
            <a:avLst/>
          </a:prstGeom>
        </p:spPr>
        <p:txBody>
          <a:bodyPr rtlCol="0">
            <a:normAutofit/>
          </a:bodyPr>
          <a:lstStyle>
            <a:lvl1pPr marL="0" indent="0" algn="r">
              <a:buNone/>
              <a:defRPr sz="4000">
                <a:solidFill>
                  <a:schemeClr val="bg1"/>
                </a:solidFill>
                <a:latin typeface="+mj-lt"/>
              </a:defRPr>
            </a:lvl1pPr>
          </a:lstStyle>
          <a:p>
            <a:pPr lvl="0"/>
            <a:r>
              <a:rPr lang="en-US" dirty="0" smtClean="0"/>
              <a:t>Kliknij, aby edytować style wzorca tekstu</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pic>
        <p:nvPicPr>
          <p:cNvPr id="4" name="Obraz 4"/>
          <p:cNvPicPr>
            <a:picLocks noChangeAspect="1"/>
          </p:cNvPicPr>
          <p:nvPr userDrawn="1"/>
        </p:nvPicPr>
        <p:blipFill>
          <a:blip r:embed="rId2" cstate="print"/>
          <a:srcRect/>
          <a:stretch>
            <a:fillRect/>
          </a:stretch>
        </p:blipFill>
        <p:spPr bwMode="auto">
          <a:xfrm>
            <a:off x="4781550" y="-136525"/>
            <a:ext cx="4248150" cy="1055688"/>
          </a:xfrm>
          <a:prstGeom prst="rect">
            <a:avLst/>
          </a:prstGeom>
          <a:noFill/>
          <a:ln w="9525">
            <a:noFill/>
            <a:miter lim="800000"/>
            <a:headEnd/>
            <a:tailEnd/>
          </a:ln>
        </p:spPr>
      </p:pic>
      <p:sp>
        <p:nvSpPr>
          <p:cNvPr id="2" name="Title 1"/>
          <p:cNvSpPr>
            <a:spLocks noGrp="1"/>
          </p:cNvSpPr>
          <p:nvPr>
            <p:ph type="ctrTitle"/>
          </p:nvPr>
        </p:nvSpPr>
        <p:spPr>
          <a:xfrm>
            <a:off x="685800" y="1122363"/>
            <a:ext cx="7772400" cy="2387600"/>
          </a:xfrm>
        </p:spPr>
        <p:txBody>
          <a:bodyPr anchor="b"/>
          <a:lstStyle>
            <a:lvl1pPr algn="ctr">
              <a:defRPr sz="6000"/>
            </a:lvl1pPr>
          </a:lstStyle>
          <a:p>
            <a:r>
              <a:rPr lang="pl-PL" dirty="0" smtClean="0"/>
              <a:t>Kliknij, aby edytować styl</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F7CF1DA0-BA93-4CBC-89C8-8915AAC6D618}" type="slidenum">
              <a:rPr lang="pl-PL"/>
              <a:pPr>
                <a:defRPr/>
              </a:pPr>
              <a:t>‹#›</a:t>
            </a:fld>
            <a:endParaRPr lang="pl-PL"/>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pic>
        <p:nvPicPr>
          <p:cNvPr id="4" name="Obraz 6"/>
          <p:cNvPicPr>
            <a:picLocks noChangeAspect="1"/>
          </p:cNvPicPr>
          <p:nvPr userDrawn="1"/>
        </p:nvPicPr>
        <p:blipFill>
          <a:blip r:embed="rId2" cstate="print"/>
          <a:srcRect/>
          <a:stretch>
            <a:fillRect/>
          </a:stretch>
        </p:blipFill>
        <p:spPr bwMode="auto">
          <a:xfrm>
            <a:off x="4781550" y="-136525"/>
            <a:ext cx="4248150" cy="1055688"/>
          </a:xfrm>
          <a:prstGeom prst="rect">
            <a:avLst/>
          </a:prstGeom>
          <a:noFill/>
          <a:ln w="9525">
            <a:noFill/>
            <a:miter lim="800000"/>
            <a:headEnd/>
            <a:tailEnd/>
          </a:ln>
        </p:spPr>
      </p:pic>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80615DC3-AB0D-450A-8FC1-EB7468F21189}" type="slidenum">
              <a:rPr lang="pl-PL"/>
              <a:pPr>
                <a:defRPr/>
              </a:pPr>
              <a:t>‹#›</a:t>
            </a:fld>
            <a:endParaRPr lang="pl-PL"/>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pic>
        <p:nvPicPr>
          <p:cNvPr id="4" name="Obraz 6"/>
          <p:cNvPicPr>
            <a:picLocks noChangeAspect="1"/>
          </p:cNvPicPr>
          <p:nvPr userDrawn="1"/>
        </p:nvPicPr>
        <p:blipFill>
          <a:blip r:embed="rId2" cstate="print"/>
          <a:srcRect/>
          <a:stretch>
            <a:fillRect/>
          </a:stretch>
        </p:blipFill>
        <p:spPr bwMode="auto">
          <a:xfrm>
            <a:off x="4781550" y="-136525"/>
            <a:ext cx="4248150" cy="1055688"/>
          </a:xfrm>
          <a:prstGeom prst="rect">
            <a:avLst/>
          </a:prstGeom>
          <a:noFill/>
          <a:ln w="9525">
            <a:noFill/>
            <a:miter lim="800000"/>
            <a:headEnd/>
            <a:tailEnd/>
          </a:ln>
        </p:spPr>
      </p:pic>
      <p:sp>
        <p:nvSpPr>
          <p:cNvPr id="2" name="Title 1"/>
          <p:cNvSpPr>
            <a:spLocks noGrp="1"/>
          </p:cNvSpPr>
          <p:nvPr>
            <p:ph type="title"/>
          </p:nvPr>
        </p:nvSpPr>
        <p:spPr>
          <a:xfrm>
            <a:off x="623888" y="1709739"/>
            <a:ext cx="7886700" cy="2852737"/>
          </a:xfrm>
        </p:spPr>
        <p:txBody>
          <a:bodyPr anchor="b"/>
          <a:lstStyle>
            <a:lvl1pPr>
              <a:defRPr sz="6000"/>
            </a:lvl1pPr>
          </a:lstStyle>
          <a:p>
            <a:r>
              <a:rPr lang="pl-PL" smtClean="0"/>
              <a:t>Kliknij, aby edytować styl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5" name="Slide Number Placeholder 5"/>
          <p:cNvSpPr>
            <a:spLocks noGrp="1"/>
          </p:cNvSpPr>
          <p:nvPr>
            <p:ph type="sldNum" sz="quarter" idx="10"/>
          </p:nvPr>
        </p:nvSpPr>
        <p:spPr/>
        <p:txBody>
          <a:bodyPr/>
          <a:lstStyle>
            <a:lvl1pPr>
              <a:defRPr/>
            </a:lvl1pPr>
          </a:lstStyle>
          <a:p>
            <a:pPr>
              <a:defRPr/>
            </a:pPr>
            <a:fld id="{89CE8EAC-CE5B-4005-85E5-ED9C08D099E9}" type="slidenum">
              <a:rPr lang="pl-PL"/>
              <a:pPr>
                <a:defRPr/>
              </a:pPr>
              <a:t>‹#›</a:t>
            </a:fld>
            <a:endParaRPr lang="pl-PL"/>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pic>
        <p:nvPicPr>
          <p:cNvPr id="5" name="Obraz 7"/>
          <p:cNvPicPr>
            <a:picLocks noChangeAspect="1"/>
          </p:cNvPicPr>
          <p:nvPr userDrawn="1"/>
        </p:nvPicPr>
        <p:blipFill>
          <a:blip r:embed="rId2" cstate="print"/>
          <a:srcRect/>
          <a:stretch>
            <a:fillRect/>
          </a:stretch>
        </p:blipFill>
        <p:spPr bwMode="auto">
          <a:xfrm>
            <a:off x="4781550" y="-136525"/>
            <a:ext cx="4248150" cy="1055688"/>
          </a:xfrm>
          <a:prstGeom prst="rect">
            <a:avLst/>
          </a:prstGeom>
          <a:noFill/>
          <a:ln w="9525">
            <a:noFill/>
            <a:miter lim="800000"/>
            <a:headEnd/>
            <a:tailEnd/>
          </a:ln>
        </p:spPr>
      </p:pic>
      <p:sp>
        <p:nvSpPr>
          <p:cNvPr id="2" name="Title 1"/>
          <p:cNvSpPr>
            <a:spLocks noGrp="1"/>
          </p:cNvSpPr>
          <p:nvPr>
            <p:ph type="title"/>
          </p:nvPr>
        </p:nvSpPr>
        <p:spPr>
          <a:xfrm>
            <a:off x="628650" y="1041621"/>
            <a:ext cx="7886700" cy="850679"/>
          </a:xfrm>
        </p:spPr>
        <p:txBody>
          <a:bodyPr/>
          <a:lstStyle/>
          <a:p>
            <a:r>
              <a:rPr lang="pl-PL" smtClean="0"/>
              <a:t>Kliknij, aby edytować styl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6" name="Slide Number Placeholder 6"/>
          <p:cNvSpPr>
            <a:spLocks noGrp="1"/>
          </p:cNvSpPr>
          <p:nvPr>
            <p:ph type="sldNum" sz="quarter" idx="10"/>
          </p:nvPr>
        </p:nvSpPr>
        <p:spPr/>
        <p:txBody>
          <a:bodyPr/>
          <a:lstStyle>
            <a:lvl1pPr>
              <a:defRPr/>
            </a:lvl1pPr>
          </a:lstStyle>
          <a:p>
            <a:pPr>
              <a:defRPr/>
            </a:pPr>
            <a:fld id="{13D8A047-80E2-4CC2-B8F0-C95CD1DD0CEF}" type="slidenum">
              <a:rPr lang="pl-PL"/>
              <a:pPr>
                <a:defRPr/>
              </a:pPr>
              <a:t>‹#›</a:t>
            </a:fld>
            <a:endParaRPr lang="pl-PL"/>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pic>
        <p:nvPicPr>
          <p:cNvPr id="7" name="Obraz 9"/>
          <p:cNvPicPr>
            <a:picLocks noChangeAspect="1"/>
          </p:cNvPicPr>
          <p:nvPr userDrawn="1"/>
        </p:nvPicPr>
        <p:blipFill>
          <a:blip r:embed="rId2" cstate="print"/>
          <a:srcRect/>
          <a:stretch>
            <a:fillRect/>
          </a:stretch>
        </p:blipFill>
        <p:spPr bwMode="auto">
          <a:xfrm>
            <a:off x="4781550" y="-136525"/>
            <a:ext cx="4248150" cy="1055688"/>
          </a:xfrm>
          <a:prstGeom prst="rect">
            <a:avLst/>
          </a:prstGeom>
          <a:noFill/>
          <a:ln w="9525">
            <a:noFill/>
            <a:miter lim="800000"/>
            <a:headEnd/>
            <a:tailEnd/>
          </a:ln>
        </p:spPr>
      </p:pic>
      <p:sp>
        <p:nvSpPr>
          <p:cNvPr id="2" name="Title 1"/>
          <p:cNvSpPr>
            <a:spLocks noGrp="1"/>
          </p:cNvSpPr>
          <p:nvPr>
            <p:ph type="title"/>
          </p:nvPr>
        </p:nvSpPr>
        <p:spPr>
          <a:xfrm>
            <a:off x="629841" y="1104817"/>
            <a:ext cx="7886700" cy="720630"/>
          </a:xfrm>
        </p:spPr>
        <p:txBody>
          <a:bodyPr/>
          <a:lstStyle/>
          <a:p>
            <a:r>
              <a:rPr lang="pl-PL" smtClean="0"/>
              <a:t>Kliknij, aby edytować styl</a:t>
            </a:r>
            <a:endParaRPr lang="en-US" dirty="0"/>
          </a:p>
        </p:txBody>
      </p:sp>
      <p:sp>
        <p:nvSpPr>
          <p:cNvPr id="3" name="Text Placeholder 2"/>
          <p:cNvSpPr>
            <a:spLocks noGrp="1"/>
          </p:cNvSpPr>
          <p:nvPr>
            <p:ph type="body" idx="1"/>
          </p:nvPr>
        </p:nvSpPr>
        <p:spPr>
          <a:xfrm>
            <a:off x="629842" y="1815921"/>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629842" y="2639833"/>
            <a:ext cx="3868340" cy="354983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4629150" y="1815921"/>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4629150" y="2639833"/>
            <a:ext cx="3887391" cy="354983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8" name="Slide Number Placeholder 8"/>
          <p:cNvSpPr>
            <a:spLocks noGrp="1"/>
          </p:cNvSpPr>
          <p:nvPr>
            <p:ph type="sldNum" sz="quarter" idx="10"/>
          </p:nvPr>
        </p:nvSpPr>
        <p:spPr/>
        <p:txBody>
          <a:bodyPr/>
          <a:lstStyle>
            <a:lvl1pPr>
              <a:defRPr/>
            </a:lvl1pPr>
          </a:lstStyle>
          <a:p>
            <a:pPr>
              <a:defRPr/>
            </a:pPr>
            <a:fld id="{6A60AA09-09CF-4431-8900-7414F36A2B04}" type="slidenum">
              <a:rPr lang="pl-PL"/>
              <a:pPr>
                <a:defRPr/>
              </a:pPr>
              <a:t>‹#›</a:t>
            </a:fld>
            <a:endParaRPr lang="pl-PL"/>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pic>
        <p:nvPicPr>
          <p:cNvPr id="3" name="Obraz 5"/>
          <p:cNvPicPr>
            <a:picLocks noChangeAspect="1"/>
          </p:cNvPicPr>
          <p:nvPr userDrawn="1"/>
        </p:nvPicPr>
        <p:blipFill>
          <a:blip r:embed="rId2" cstate="print"/>
          <a:srcRect/>
          <a:stretch>
            <a:fillRect/>
          </a:stretch>
        </p:blipFill>
        <p:spPr bwMode="auto">
          <a:xfrm>
            <a:off x="4781550" y="-136525"/>
            <a:ext cx="4248150" cy="1055688"/>
          </a:xfrm>
          <a:prstGeom prst="rect">
            <a:avLst/>
          </a:prstGeom>
          <a:noFill/>
          <a:ln w="9525">
            <a:noFill/>
            <a:miter lim="800000"/>
            <a:headEnd/>
            <a:tailEnd/>
          </a:ln>
        </p:spPr>
      </p:pic>
      <p:sp>
        <p:nvSpPr>
          <p:cNvPr id="2" name="Title 1"/>
          <p:cNvSpPr>
            <a:spLocks noGrp="1"/>
          </p:cNvSpPr>
          <p:nvPr>
            <p:ph type="title"/>
          </p:nvPr>
        </p:nvSpPr>
        <p:spPr/>
        <p:txBody>
          <a:bodyPr/>
          <a:lstStyle/>
          <a:p>
            <a:r>
              <a:rPr lang="pl-PL" smtClean="0"/>
              <a:t>Kliknij, aby edytować styl</a:t>
            </a:r>
            <a:endParaRPr lang="en-US" dirty="0"/>
          </a:p>
        </p:txBody>
      </p:sp>
      <p:sp>
        <p:nvSpPr>
          <p:cNvPr id="4" name="Slide Number Placeholder 4"/>
          <p:cNvSpPr>
            <a:spLocks noGrp="1"/>
          </p:cNvSpPr>
          <p:nvPr>
            <p:ph type="sldNum" sz="quarter" idx="10"/>
          </p:nvPr>
        </p:nvSpPr>
        <p:spPr/>
        <p:txBody>
          <a:bodyPr/>
          <a:lstStyle>
            <a:lvl1pPr>
              <a:defRPr/>
            </a:lvl1pPr>
          </a:lstStyle>
          <a:p>
            <a:pPr>
              <a:defRPr/>
            </a:pPr>
            <a:fld id="{D4AA381C-E0B3-4AC2-860D-F8950AA45D2E}" type="slidenum">
              <a:rPr lang="pl-PL"/>
              <a:pPr>
                <a:defRPr/>
              </a:pPr>
              <a:t>‹#›</a:t>
            </a:fld>
            <a:endParaRPr lang="pl-PL"/>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pic>
        <p:nvPicPr>
          <p:cNvPr id="2" name="Obraz 4"/>
          <p:cNvPicPr>
            <a:picLocks noChangeAspect="1"/>
          </p:cNvPicPr>
          <p:nvPr userDrawn="1"/>
        </p:nvPicPr>
        <p:blipFill>
          <a:blip r:embed="rId2" cstate="print"/>
          <a:srcRect/>
          <a:stretch>
            <a:fillRect/>
          </a:stretch>
        </p:blipFill>
        <p:spPr bwMode="auto">
          <a:xfrm>
            <a:off x="4781550" y="-136525"/>
            <a:ext cx="4248150" cy="1055688"/>
          </a:xfrm>
          <a:prstGeom prst="rect">
            <a:avLst/>
          </a:prstGeom>
          <a:noFill/>
          <a:ln w="9525">
            <a:noFill/>
            <a:miter lim="800000"/>
            <a:headEnd/>
            <a:tailEnd/>
          </a:ln>
        </p:spPr>
      </p:pic>
      <p:sp>
        <p:nvSpPr>
          <p:cNvPr id="3" name="Slide Number Placeholder 3"/>
          <p:cNvSpPr>
            <a:spLocks noGrp="1"/>
          </p:cNvSpPr>
          <p:nvPr>
            <p:ph type="sldNum" sz="quarter" idx="10"/>
          </p:nvPr>
        </p:nvSpPr>
        <p:spPr/>
        <p:txBody>
          <a:bodyPr/>
          <a:lstStyle>
            <a:lvl1pPr>
              <a:defRPr/>
            </a:lvl1pPr>
          </a:lstStyle>
          <a:p>
            <a:pPr>
              <a:defRPr/>
            </a:pPr>
            <a:fld id="{1AA90087-46C5-488D-89BA-C1C75423125C}" type="slidenum">
              <a:rPr lang="pl-PL"/>
              <a:pPr>
                <a:defRPr/>
              </a:pPr>
              <a:t>‹#›</a:t>
            </a:fld>
            <a:endParaRPr lang="pl-PL"/>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pic>
        <p:nvPicPr>
          <p:cNvPr id="5" name="Obraz 7"/>
          <p:cNvPicPr>
            <a:picLocks noChangeAspect="1"/>
          </p:cNvPicPr>
          <p:nvPr userDrawn="1"/>
        </p:nvPicPr>
        <p:blipFill>
          <a:blip r:embed="rId2" cstate="print"/>
          <a:srcRect/>
          <a:stretch>
            <a:fillRect/>
          </a:stretch>
        </p:blipFill>
        <p:spPr bwMode="auto">
          <a:xfrm>
            <a:off x="4781550" y="-136525"/>
            <a:ext cx="4248150" cy="1055688"/>
          </a:xfrm>
          <a:prstGeom prst="rect">
            <a:avLst/>
          </a:prstGeom>
          <a:noFill/>
          <a:ln w="9525">
            <a:noFill/>
            <a:miter lim="800000"/>
            <a:headEnd/>
            <a:tailEnd/>
          </a:ln>
        </p:spPr>
      </p:pic>
      <p:sp>
        <p:nvSpPr>
          <p:cNvPr id="2" name="Title 1"/>
          <p:cNvSpPr>
            <a:spLocks noGrp="1"/>
          </p:cNvSpPr>
          <p:nvPr>
            <p:ph type="title"/>
          </p:nvPr>
        </p:nvSpPr>
        <p:spPr>
          <a:xfrm>
            <a:off x="629841" y="1264258"/>
            <a:ext cx="2949178" cy="1129085"/>
          </a:xfrm>
        </p:spPr>
        <p:txBody>
          <a:bodyPr anchor="b"/>
          <a:lstStyle>
            <a:lvl1pPr>
              <a:defRPr sz="3200"/>
            </a:lvl1pPr>
          </a:lstStyle>
          <a:p>
            <a:r>
              <a:rPr lang="pl-PL" dirty="0" smtClean="0"/>
              <a:t>Kliknij, aby edytować styl</a:t>
            </a:r>
            <a:endParaRPr lang="en-US" dirty="0"/>
          </a:p>
        </p:txBody>
      </p:sp>
      <p:sp>
        <p:nvSpPr>
          <p:cNvPr id="3" name="Content Placeholder 2"/>
          <p:cNvSpPr>
            <a:spLocks noGrp="1"/>
          </p:cNvSpPr>
          <p:nvPr>
            <p:ph idx="1"/>
          </p:nvPr>
        </p:nvSpPr>
        <p:spPr>
          <a:xfrm>
            <a:off x="3887391" y="1264258"/>
            <a:ext cx="4629150" cy="45967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en-US" dirty="0"/>
          </a:p>
        </p:txBody>
      </p:sp>
      <p:sp>
        <p:nvSpPr>
          <p:cNvPr id="4" name="Text Placeholder 3"/>
          <p:cNvSpPr>
            <a:spLocks noGrp="1"/>
          </p:cNvSpPr>
          <p:nvPr>
            <p:ph type="body" sz="half" idx="2"/>
          </p:nvPr>
        </p:nvSpPr>
        <p:spPr>
          <a:xfrm>
            <a:off x="629841" y="2393344"/>
            <a:ext cx="2949178" cy="34756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smtClean="0"/>
              <a:t>Kliknij, aby edytować style wzorca tekstu</a:t>
            </a:r>
          </a:p>
        </p:txBody>
      </p:sp>
      <p:sp>
        <p:nvSpPr>
          <p:cNvPr id="6" name="Slide Number Placeholder 6"/>
          <p:cNvSpPr>
            <a:spLocks noGrp="1"/>
          </p:cNvSpPr>
          <p:nvPr>
            <p:ph type="sldNum" sz="quarter" idx="10"/>
          </p:nvPr>
        </p:nvSpPr>
        <p:spPr/>
        <p:txBody>
          <a:bodyPr/>
          <a:lstStyle>
            <a:lvl1pPr>
              <a:defRPr/>
            </a:lvl1pPr>
          </a:lstStyle>
          <a:p>
            <a:pPr>
              <a:defRPr/>
            </a:pPr>
            <a:fld id="{A3085E13-262E-46C7-A17E-FC21AEB65FE7}" type="slidenum">
              <a:rPr lang="pl-PL"/>
              <a:pPr>
                <a:defRPr/>
              </a:pPr>
              <a:t>‹#›</a:t>
            </a:fld>
            <a:endParaRPr lang="pl-PL"/>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pic>
        <p:nvPicPr>
          <p:cNvPr id="5" name="Obraz 7"/>
          <p:cNvPicPr>
            <a:picLocks noChangeAspect="1"/>
          </p:cNvPicPr>
          <p:nvPr userDrawn="1"/>
        </p:nvPicPr>
        <p:blipFill>
          <a:blip r:embed="rId2" cstate="print"/>
          <a:srcRect/>
          <a:stretch>
            <a:fillRect/>
          </a:stretch>
        </p:blipFill>
        <p:spPr bwMode="auto">
          <a:xfrm>
            <a:off x="4781550" y="-136525"/>
            <a:ext cx="4248150" cy="1055688"/>
          </a:xfrm>
          <a:prstGeom prst="rect">
            <a:avLst/>
          </a:prstGeom>
          <a:noFill/>
          <a:ln w="9525">
            <a:noFill/>
            <a:miter lim="800000"/>
            <a:headEnd/>
            <a:tailEnd/>
          </a:ln>
        </p:spPr>
      </p:pic>
      <p:sp>
        <p:nvSpPr>
          <p:cNvPr id="2" name="Title 1"/>
          <p:cNvSpPr>
            <a:spLocks noGrp="1"/>
          </p:cNvSpPr>
          <p:nvPr>
            <p:ph type="title"/>
          </p:nvPr>
        </p:nvSpPr>
        <p:spPr>
          <a:xfrm>
            <a:off x="629841" y="1256306"/>
            <a:ext cx="2949178" cy="1137037"/>
          </a:xfrm>
        </p:spPr>
        <p:txBody>
          <a:bodyPr anchor="b"/>
          <a:lstStyle>
            <a:lvl1pPr>
              <a:defRPr sz="3200"/>
            </a:lvl1pPr>
          </a:lstStyle>
          <a:p>
            <a:r>
              <a:rPr lang="pl-PL" dirty="0" smtClean="0"/>
              <a:t>Kliknij, aby edytować styl</a:t>
            </a:r>
            <a:endParaRPr lang="en-US" dirty="0"/>
          </a:p>
        </p:txBody>
      </p:sp>
      <p:sp>
        <p:nvSpPr>
          <p:cNvPr id="3" name="Picture Placeholder 2"/>
          <p:cNvSpPr>
            <a:spLocks noGrp="1" noChangeAspect="1"/>
          </p:cNvSpPr>
          <p:nvPr>
            <p:ph type="pic" idx="1"/>
          </p:nvPr>
        </p:nvSpPr>
        <p:spPr>
          <a:xfrm>
            <a:off x="3887391" y="1256306"/>
            <a:ext cx="4629150" cy="460474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Kliknij ikonę, aby dodać obraz</a:t>
            </a:r>
            <a:endParaRPr lang="en-US" noProof="0" dirty="0"/>
          </a:p>
        </p:txBody>
      </p:sp>
      <p:sp>
        <p:nvSpPr>
          <p:cNvPr id="4" name="Text Placeholder 3"/>
          <p:cNvSpPr>
            <a:spLocks noGrp="1"/>
          </p:cNvSpPr>
          <p:nvPr>
            <p:ph type="body" sz="half" idx="2"/>
          </p:nvPr>
        </p:nvSpPr>
        <p:spPr>
          <a:xfrm>
            <a:off x="629841" y="2393343"/>
            <a:ext cx="2949178" cy="347564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smtClean="0"/>
              <a:t>Kliknij, aby edytować style wzorca tekstu</a:t>
            </a:r>
          </a:p>
        </p:txBody>
      </p:sp>
      <p:sp>
        <p:nvSpPr>
          <p:cNvPr id="6" name="Slide Number Placeholder 6"/>
          <p:cNvSpPr>
            <a:spLocks noGrp="1"/>
          </p:cNvSpPr>
          <p:nvPr>
            <p:ph type="sldNum" sz="quarter" idx="10"/>
          </p:nvPr>
        </p:nvSpPr>
        <p:spPr/>
        <p:txBody>
          <a:bodyPr/>
          <a:lstStyle>
            <a:lvl1pPr>
              <a:defRPr/>
            </a:lvl1pPr>
          </a:lstStyle>
          <a:p>
            <a:pPr>
              <a:defRPr/>
            </a:pPr>
            <a:fld id="{1D5DCF78-70D9-4021-8E9A-175EE726E898}" type="slidenum">
              <a:rPr lang="pl-PL"/>
              <a:pPr>
                <a:defRPr/>
              </a:pPr>
              <a:t>‹#›</a:t>
            </a:fld>
            <a:endParaRPr lang="pl-PL"/>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Układ niestandardow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4" name="Obraz 6"/>
          <p:cNvPicPr>
            <a:picLocks noChangeAspect="1"/>
          </p:cNvPicPr>
          <p:nvPr userDrawn="1"/>
        </p:nvPicPr>
        <p:blipFill>
          <a:blip r:embed="rId3" cstate="print"/>
          <a:srcRect/>
          <a:stretch>
            <a:fillRect/>
          </a:stretch>
        </p:blipFill>
        <p:spPr bwMode="auto">
          <a:xfrm>
            <a:off x="50800" y="-114300"/>
            <a:ext cx="4648200" cy="1155700"/>
          </a:xfrm>
          <a:prstGeom prst="rect">
            <a:avLst/>
          </a:prstGeom>
          <a:noFill/>
          <a:ln w="9525">
            <a:noFill/>
            <a:miter lim="800000"/>
            <a:headEnd/>
            <a:tailEnd/>
          </a:ln>
        </p:spPr>
      </p:pic>
      <p:sp>
        <p:nvSpPr>
          <p:cNvPr id="6" name="Symbol zastępczy tekstu 7"/>
          <p:cNvSpPr>
            <a:spLocks noGrp="1"/>
          </p:cNvSpPr>
          <p:nvPr>
            <p:ph idx="1"/>
          </p:nvPr>
        </p:nvSpPr>
        <p:spPr>
          <a:xfrm>
            <a:off x="628650" y="5756743"/>
            <a:ext cx="7886700" cy="420219"/>
          </a:xfrm>
          <a:prstGeom prst="rect">
            <a:avLst/>
          </a:prstGeom>
        </p:spPr>
        <p:txBody>
          <a:bodyPr rtlCol="0">
            <a:normAutofit/>
          </a:bodyPr>
          <a:lstStyle>
            <a:lvl1pPr marL="0" indent="0" algn="r">
              <a:buNone/>
              <a:defRPr>
                <a:solidFill>
                  <a:schemeClr val="bg1"/>
                </a:solidFill>
              </a:defRPr>
            </a:lvl1pPr>
          </a:lstStyle>
          <a:p>
            <a:pPr lvl="0"/>
            <a:r>
              <a:rPr lang="pl-PL" dirty="0" smtClean="0"/>
              <a:t>Kliknij, aby dodać podtytuł</a:t>
            </a:r>
            <a:endParaRPr lang="pl-PL" dirty="0"/>
          </a:p>
        </p:txBody>
      </p:sp>
      <p:sp>
        <p:nvSpPr>
          <p:cNvPr id="8" name="Symbol zastępczy tekstu 7"/>
          <p:cNvSpPr>
            <a:spLocks noGrp="1"/>
          </p:cNvSpPr>
          <p:nvPr>
            <p:ph idx="10"/>
          </p:nvPr>
        </p:nvSpPr>
        <p:spPr>
          <a:xfrm>
            <a:off x="628650" y="4942115"/>
            <a:ext cx="7886700" cy="712334"/>
          </a:xfrm>
          <a:prstGeom prst="rect">
            <a:avLst/>
          </a:prstGeom>
        </p:spPr>
        <p:txBody>
          <a:bodyPr rtlCol="0">
            <a:normAutofit/>
          </a:bodyPr>
          <a:lstStyle>
            <a:lvl1pPr marL="0" indent="0" algn="r">
              <a:buNone/>
              <a:defRPr sz="4000">
                <a:solidFill>
                  <a:schemeClr val="bg1"/>
                </a:solidFill>
                <a:latin typeface="+mj-lt"/>
              </a:defRPr>
            </a:lvl1pPr>
          </a:lstStyle>
          <a:p>
            <a:pPr lvl="0"/>
            <a:r>
              <a:rPr lang="en-US" dirty="0" smtClean="0"/>
              <a:t>Kliknij, aby edytować style wzorca tekstu</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Układ niestandardow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4" name="Obraz 6"/>
          <p:cNvPicPr>
            <a:picLocks noChangeAspect="1"/>
          </p:cNvPicPr>
          <p:nvPr userDrawn="1"/>
        </p:nvPicPr>
        <p:blipFill>
          <a:blip r:embed="rId3" cstate="print"/>
          <a:srcRect/>
          <a:stretch>
            <a:fillRect/>
          </a:stretch>
        </p:blipFill>
        <p:spPr bwMode="auto">
          <a:xfrm>
            <a:off x="50800" y="-114300"/>
            <a:ext cx="4648200" cy="1155700"/>
          </a:xfrm>
          <a:prstGeom prst="rect">
            <a:avLst/>
          </a:prstGeom>
          <a:noFill/>
          <a:ln w="9525">
            <a:noFill/>
            <a:miter lim="800000"/>
            <a:headEnd/>
            <a:tailEnd/>
          </a:ln>
        </p:spPr>
      </p:pic>
      <p:sp>
        <p:nvSpPr>
          <p:cNvPr id="6" name="Symbol zastępczy tekstu 7"/>
          <p:cNvSpPr>
            <a:spLocks noGrp="1"/>
          </p:cNvSpPr>
          <p:nvPr>
            <p:ph idx="1"/>
          </p:nvPr>
        </p:nvSpPr>
        <p:spPr>
          <a:xfrm>
            <a:off x="628650" y="5756743"/>
            <a:ext cx="7886700" cy="420219"/>
          </a:xfrm>
          <a:prstGeom prst="rect">
            <a:avLst/>
          </a:prstGeom>
        </p:spPr>
        <p:txBody>
          <a:bodyPr rtlCol="0">
            <a:normAutofit/>
          </a:bodyPr>
          <a:lstStyle>
            <a:lvl1pPr marL="0" indent="0" algn="r">
              <a:buNone/>
              <a:defRPr>
                <a:solidFill>
                  <a:schemeClr val="bg1"/>
                </a:solidFill>
              </a:defRPr>
            </a:lvl1pPr>
          </a:lstStyle>
          <a:p>
            <a:pPr lvl="0"/>
            <a:r>
              <a:rPr lang="pl-PL" dirty="0" smtClean="0"/>
              <a:t>Kliknij, aby dodać podtytuł</a:t>
            </a:r>
            <a:endParaRPr lang="pl-PL" dirty="0"/>
          </a:p>
        </p:txBody>
      </p:sp>
      <p:sp>
        <p:nvSpPr>
          <p:cNvPr id="8" name="Symbol zastępczy tekstu 7"/>
          <p:cNvSpPr>
            <a:spLocks noGrp="1"/>
          </p:cNvSpPr>
          <p:nvPr>
            <p:ph idx="10"/>
          </p:nvPr>
        </p:nvSpPr>
        <p:spPr>
          <a:xfrm>
            <a:off x="628650" y="4942115"/>
            <a:ext cx="7886700" cy="712334"/>
          </a:xfrm>
          <a:prstGeom prst="rect">
            <a:avLst/>
          </a:prstGeom>
        </p:spPr>
        <p:txBody>
          <a:bodyPr rtlCol="0">
            <a:normAutofit/>
          </a:bodyPr>
          <a:lstStyle>
            <a:lvl1pPr marL="0" indent="0" algn="r">
              <a:buNone/>
              <a:defRPr sz="4000">
                <a:solidFill>
                  <a:schemeClr val="bg1"/>
                </a:solidFill>
                <a:latin typeface="+mj-lt"/>
              </a:defRPr>
            </a:lvl1pPr>
          </a:lstStyle>
          <a:p>
            <a:pPr lvl="0"/>
            <a:r>
              <a:rPr lang="en-US" dirty="0" smtClean="0"/>
              <a:t>Kliknij, aby edytować style wzorca tekstu</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pic>
        <p:nvPicPr>
          <p:cNvPr id="4" name="Obraz 6"/>
          <p:cNvPicPr>
            <a:picLocks noChangeAspect="1"/>
          </p:cNvPicPr>
          <p:nvPr userDrawn="1"/>
        </p:nvPicPr>
        <p:blipFill>
          <a:blip r:embed="rId2" cstate="print"/>
          <a:srcRect/>
          <a:stretch>
            <a:fillRect/>
          </a:stretch>
        </p:blipFill>
        <p:spPr bwMode="auto">
          <a:xfrm>
            <a:off x="4789488" y="-149225"/>
            <a:ext cx="4183062" cy="1039813"/>
          </a:xfrm>
          <a:prstGeom prst="rect">
            <a:avLst/>
          </a:prstGeom>
          <a:noFill/>
          <a:ln w="9525">
            <a:noFill/>
            <a:miter lim="800000"/>
            <a:headEnd/>
            <a:tailEnd/>
          </a:ln>
        </p:spPr>
      </p:pic>
      <p:sp>
        <p:nvSpPr>
          <p:cNvPr id="2" name="Title 1"/>
          <p:cNvSpPr>
            <a:spLocks noGrp="1"/>
          </p:cNvSpPr>
          <p:nvPr>
            <p:ph type="ctrTitle"/>
          </p:nvPr>
        </p:nvSpPr>
        <p:spPr>
          <a:xfrm>
            <a:off x="685800" y="1122363"/>
            <a:ext cx="7772400" cy="2387600"/>
          </a:xfrm>
        </p:spPr>
        <p:txBody>
          <a:bodyPr anchor="b"/>
          <a:lstStyle>
            <a:lvl1pPr algn="ctr">
              <a:defRPr sz="6000"/>
            </a:lvl1pPr>
          </a:lstStyle>
          <a:p>
            <a:r>
              <a:rPr lang="pl-PL" dirty="0" smtClean="0"/>
              <a:t>Kliknij, aby edytować styl</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83D588E3-2F95-4EDD-B6A2-1B5841EAFCBF}" type="slidenum">
              <a:rPr lang="pl-PL"/>
              <a:pPr>
                <a:defRPr/>
              </a:pPr>
              <a:t>‹#›</a:t>
            </a:fld>
            <a:endParaRPr lang="pl-PL"/>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pic>
        <p:nvPicPr>
          <p:cNvPr id="4" name="Obraz 6"/>
          <p:cNvPicPr>
            <a:picLocks noChangeAspect="1"/>
          </p:cNvPicPr>
          <p:nvPr userDrawn="1"/>
        </p:nvPicPr>
        <p:blipFill>
          <a:blip r:embed="rId2" cstate="print"/>
          <a:srcRect/>
          <a:stretch>
            <a:fillRect/>
          </a:stretch>
        </p:blipFill>
        <p:spPr bwMode="auto">
          <a:xfrm>
            <a:off x="4789488" y="-149225"/>
            <a:ext cx="4183062" cy="1039813"/>
          </a:xfrm>
          <a:prstGeom prst="rect">
            <a:avLst/>
          </a:prstGeom>
          <a:noFill/>
          <a:ln w="9525">
            <a:noFill/>
            <a:miter lim="800000"/>
            <a:headEnd/>
            <a:tailEnd/>
          </a:ln>
        </p:spPr>
      </p:pic>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EF167FA8-82BB-41AB-913E-FC6988BCA14E}" type="slidenum">
              <a:rPr lang="pl-PL"/>
              <a:pPr>
                <a:defRPr/>
              </a:pPr>
              <a:t>‹#›</a:t>
            </a:fld>
            <a:endParaRPr lang="pl-PL"/>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pic>
        <p:nvPicPr>
          <p:cNvPr id="4" name="Obraz 7"/>
          <p:cNvPicPr>
            <a:picLocks noChangeAspect="1"/>
          </p:cNvPicPr>
          <p:nvPr userDrawn="1"/>
        </p:nvPicPr>
        <p:blipFill>
          <a:blip r:embed="rId2" cstate="print"/>
          <a:srcRect/>
          <a:stretch>
            <a:fillRect/>
          </a:stretch>
        </p:blipFill>
        <p:spPr bwMode="auto">
          <a:xfrm>
            <a:off x="4792663" y="-119063"/>
            <a:ext cx="4237037" cy="1052513"/>
          </a:xfrm>
          <a:prstGeom prst="rect">
            <a:avLst/>
          </a:prstGeom>
          <a:noFill/>
          <a:ln w="9525">
            <a:noFill/>
            <a:miter lim="800000"/>
            <a:headEnd/>
            <a:tailEnd/>
          </a:ln>
        </p:spPr>
      </p:pic>
      <p:sp>
        <p:nvSpPr>
          <p:cNvPr id="2" name="Title 1"/>
          <p:cNvSpPr>
            <a:spLocks noGrp="1"/>
          </p:cNvSpPr>
          <p:nvPr>
            <p:ph type="title"/>
          </p:nvPr>
        </p:nvSpPr>
        <p:spPr>
          <a:xfrm>
            <a:off x="623888" y="1709739"/>
            <a:ext cx="7886700" cy="2852737"/>
          </a:xfrm>
        </p:spPr>
        <p:txBody>
          <a:bodyPr anchor="b"/>
          <a:lstStyle>
            <a:lvl1pPr>
              <a:defRPr sz="6000"/>
            </a:lvl1pPr>
          </a:lstStyle>
          <a:p>
            <a:r>
              <a:rPr lang="pl-PL" smtClean="0"/>
              <a:t>Kliknij, aby edytować styl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5" name="Slide Number Placeholder 5"/>
          <p:cNvSpPr>
            <a:spLocks noGrp="1"/>
          </p:cNvSpPr>
          <p:nvPr>
            <p:ph type="sldNum" sz="quarter" idx="10"/>
          </p:nvPr>
        </p:nvSpPr>
        <p:spPr/>
        <p:txBody>
          <a:bodyPr/>
          <a:lstStyle>
            <a:lvl1pPr>
              <a:defRPr/>
            </a:lvl1pPr>
          </a:lstStyle>
          <a:p>
            <a:pPr>
              <a:defRPr/>
            </a:pPr>
            <a:fld id="{360D0E77-8AF2-4488-B61D-457C3B527F49}" type="slidenum">
              <a:rPr lang="pl-PL"/>
              <a:pPr>
                <a:defRPr/>
              </a:pPr>
              <a:t>‹#›</a:t>
            </a:fld>
            <a:endParaRPr lang="pl-PL"/>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pic>
        <p:nvPicPr>
          <p:cNvPr id="5" name="Obraz 7"/>
          <p:cNvPicPr>
            <a:picLocks noChangeAspect="1"/>
          </p:cNvPicPr>
          <p:nvPr userDrawn="1"/>
        </p:nvPicPr>
        <p:blipFill>
          <a:blip r:embed="rId2" cstate="print"/>
          <a:srcRect/>
          <a:stretch>
            <a:fillRect/>
          </a:stretch>
        </p:blipFill>
        <p:spPr bwMode="auto">
          <a:xfrm>
            <a:off x="4789488" y="-149225"/>
            <a:ext cx="4183062" cy="1039813"/>
          </a:xfrm>
          <a:prstGeom prst="rect">
            <a:avLst/>
          </a:prstGeom>
          <a:noFill/>
          <a:ln w="9525">
            <a:noFill/>
            <a:miter lim="800000"/>
            <a:headEnd/>
            <a:tailEnd/>
          </a:ln>
        </p:spPr>
      </p:pic>
      <p:sp>
        <p:nvSpPr>
          <p:cNvPr id="2" name="Title 1"/>
          <p:cNvSpPr>
            <a:spLocks noGrp="1"/>
          </p:cNvSpPr>
          <p:nvPr>
            <p:ph type="title"/>
          </p:nvPr>
        </p:nvSpPr>
        <p:spPr>
          <a:xfrm>
            <a:off x="628650" y="1041621"/>
            <a:ext cx="7886700" cy="850679"/>
          </a:xfrm>
        </p:spPr>
        <p:txBody>
          <a:bodyPr/>
          <a:lstStyle/>
          <a:p>
            <a:r>
              <a:rPr lang="pl-PL" smtClean="0"/>
              <a:t>Kliknij, aby edytować styl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6" name="Slide Number Placeholder 6"/>
          <p:cNvSpPr>
            <a:spLocks noGrp="1"/>
          </p:cNvSpPr>
          <p:nvPr>
            <p:ph type="sldNum" sz="quarter" idx="10"/>
          </p:nvPr>
        </p:nvSpPr>
        <p:spPr/>
        <p:txBody>
          <a:bodyPr/>
          <a:lstStyle>
            <a:lvl1pPr>
              <a:defRPr/>
            </a:lvl1pPr>
          </a:lstStyle>
          <a:p>
            <a:pPr>
              <a:defRPr/>
            </a:pPr>
            <a:fld id="{513C6D45-73F6-442E-BDFC-B01D3ADDEC3C}" type="slidenum">
              <a:rPr lang="pl-PL"/>
              <a:pPr>
                <a:defRPr/>
              </a:pPr>
              <a:t>‹#›</a:t>
            </a:fld>
            <a:endParaRPr lang="pl-PL"/>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pic>
        <p:nvPicPr>
          <p:cNvPr id="7" name="Obraz 9"/>
          <p:cNvPicPr>
            <a:picLocks noChangeAspect="1"/>
          </p:cNvPicPr>
          <p:nvPr userDrawn="1"/>
        </p:nvPicPr>
        <p:blipFill>
          <a:blip r:embed="rId2" cstate="print"/>
          <a:srcRect/>
          <a:stretch>
            <a:fillRect/>
          </a:stretch>
        </p:blipFill>
        <p:spPr bwMode="auto">
          <a:xfrm>
            <a:off x="4789488" y="-149225"/>
            <a:ext cx="4183062" cy="1039813"/>
          </a:xfrm>
          <a:prstGeom prst="rect">
            <a:avLst/>
          </a:prstGeom>
          <a:noFill/>
          <a:ln w="9525">
            <a:noFill/>
            <a:miter lim="800000"/>
            <a:headEnd/>
            <a:tailEnd/>
          </a:ln>
        </p:spPr>
      </p:pic>
      <p:sp>
        <p:nvSpPr>
          <p:cNvPr id="2" name="Title 1"/>
          <p:cNvSpPr>
            <a:spLocks noGrp="1"/>
          </p:cNvSpPr>
          <p:nvPr>
            <p:ph type="title"/>
          </p:nvPr>
        </p:nvSpPr>
        <p:spPr>
          <a:xfrm>
            <a:off x="629841" y="1104817"/>
            <a:ext cx="7886700" cy="720630"/>
          </a:xfrm>
        </p:spPr>
        <p:txBody>
          <a:bodyPr/>
          <a:lstStyle/>
          <a:p>
            <a:r>
              <a:rPr lang="pl-PL" smtClean="0"/>
              <a:t>Kliknij, aby edytować styl</a:t>
            </a:r>
            <a:endParaRPr lang="en-US" dirty="0"/>
          </a:p>
        </p:txBody>
      </p:sp>
      <p:sp>
        <p:nvSpPr>
          <p:cNvPr id="3" name="Text Placeholder 2"/>
          <p:cNvSpPr>
            <a:spLocks noGrp="1"/>
          </p:cNvSpPr>
          <p:nvPr>
            <p:ph type="body" idx="1"/>
          </p:nvPr>
        </p:nvSpPr>
        <p:spPr>
          <a:xfrm>
            <a:off x="629842" y="1815921"/>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629842" y="2639833"/>
            <a:ext cx="3868340" cy="354983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4629150" y="1815921"/>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4629150" y="2639833"/>
            <a:ext cx="3887391" cy="354983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8" name="Slide Number Placeholder 8"/>
          <p:cNvSpPr>
            <a:spLocks noGrp="1"/>
          </p:cNvSpPr>
          <p:nvPr>
            <p:ph type="sldNum" sz="quarter" idx="10"/>
          </p:nvPr>
        </p:nvSpPr>
        <p:spPr/>
        <p:txBody>
          <a:bodyPr/>
          <a:lstStyle>
            <a:lvl1pPr>
              <a:defRPr/>
            </a:lvl1pPr>
          </a:lstStyle>
          <a:p>
            <a:pPr>
              <a:defRPr/>
            </a:pPr>
            <a:fld id="{57CC3982-17AC-4C8B-A528-139FC33925BF}" type="slidenum">
              <a:rPr lang="pl-PL"/>
              <a:pPr>
                <a:defRPr/>
              </a:pPr>
              <a:t>‹#›</a:t>
            </a:fld>
            <a:endParaRPr lang="pl-PL"/>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pic>
        <p:nvPicPr>
          <p:cNvPr id="3" name="Obraz 5"/>
          <p:cNvPicPr>
            <a:picLocks noChangeAspect="1"/>
          </p:cNvPicPr>
          <p:nvPr userDrawn="1"/>
        </p:nvPicPr>
        <p:blipFill>
          <a:blip r:embed="rId2" cstate="print"/>
          <a:srcRect/>
          <a:stretch>
            <a:fillRect/>
          </a:stretch>
        </p:blipFill>
        <p:spPr bwMode="auto">
          <a:xfrm>
            <a:off x="4789488" y="-149225"/>
            <a:ext cx="4183062" cy="1039813"/>
          </a:xfrm>
          <a:prstGeom prst="rect">
            <a:avLst/>
          </a:prstGeom>
          <a:noFill/>
          <a:ln w="9525">
            <a:noFill/>
            <a:miter lim="800000"/>
            <a:headEnd/>
            <a:tailEnd/>
          </a:ln>
        </p:spPr>
      </p:pic>
      <p:sp>
        <p:nvSpPr>
          <p:cNvPr id="2" name="Title 1"/>
          <p:cNvSpPr>
            <a:spLocks noGrp="1"/>
          </p:cNvSpPr>
          <p:nvPr>
            <p:ph type="title"/>
          </p:nvPr>
        </p:nvSpPr>
        <p:spPr/>
        <p:txBody>
          <a:bodyPr/>
          <a:lstStyle/>
          <a:p>
            <a:r>
              <a:rPr lang="pl-PL" smtClean="0"/>
              <a:t>Kliknij, aby edytować styl</a:t>
            </a:r>
            <a:endParaRPr lang="en-US" dirty="0"/>
          </a:p>
        </p:txBody>
      </p:sp>
      <p:sp>
        <p:nvSpPr>
          <p:cNvPr id="4" name="Slide Number Placeholder 4"/>
          <p:cNvSpPr>
            <a:spLocks noGrp="1"/>
          </p:cNvSpPr>
          <p:nvPr>
            <p:ph type="sldNum" sz="quarter" idx="10"/>
          </p:nvPr>
        </p:nvSpPr>
        <p:spPr/>
        <p:txBody>
          <a:bodyPr/>
          <a:lstStyle>
            <a:lvl1pPr>
              <a:defRPr/>
            </a:lvl1pPr>
          </a:lstStyle>
          <a:p>
            <a:pPr>
              <a:defRPr/>
            </a:pPr>
            <a:fld id="{83475EA5-3D35-438B-9EB2-3A7CE7828E9E}" type="slidenum">
              <a:rPr lang="pl-PL"/>
              <a:pPr>
                <a:defRPr/>
              </a:pPr>
              <a:t>‹#›</a:t>
            </a:fld>
            <a:endParaRPr lang="pl-PL"/>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pic>
        <p:nvPicPr>
          <p:cNvPr id="2" name="Obraz 4"/>
          <p:cNvPicPr>
            <a:picLocks noChangeAspect="1"/>
          </p:cNvPicPr>
          <p:nvPr userDrawn="1"/>
        </p:nvPicPr>
        <p:blipFill>
          <a:blip r:embed="rId2" cstate="print"/>
          <a:srcRect/>
          <a:stretch>
            <a:fillRect/>
          </a:stretch>
        </p:blipFill>
        <p:spPr bwMode="auto">
          <a:xfrm>
            <a:off x="4789488" y="-149225"/>
            <a:ext cx="4183062" cy="1039813"/>
          </a:xfrm>
          <a:prstGeom prst="rect">
            <a:avLst/>
          </a:prstGeom>
          <a:noFill/>
          <a:ln w="9525">
            <a:noFill/>
            <a:miter lim="800000"/>
            <a:headEnd/>
            <a:tailEnd/>
          </a:ln>
        </p:spPr>
      </p:pic>
      <p:sp>
        <p:nvSpPr>
          <p:cNvPr id="3" name="Slide Number Placeholder 3"/>
          <p:cNvSpPr>
            <a:spLocks noGrp="1"/>
          </p:cNvSpPr>
          <p:nvPr>
            <p:ph type="sldNum" sz="quarter" idx="10"/>
          </p:nvPr>
        </p:nvSpPr>
        <p:spPr/>
        <p:txBody>
          <a:bodyPr/>
          <a:lstStyle>
            <a:lvl1pPr>
              <a:defRPr/>
            </a:lvl1pPr>
          </a:lstStyle>
          <a:p>
            <a:pPr>
              <a:defRPr/>
            </a:pPr>
            <a:fld id="{7CB267B5-BAF2-4CDE-8078-FA583D38BE69}" type="slidenum">
              <a:rPr lang="pl-PL"/>
              <a:pPr>
                <a:defRPr/>
              </a:pPr>
              <a:t>‹#›</a:t>
            </a:fld>
            <a:endParaRPr lang="pl-PL"/>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pic>
        <p:nvPicPr>
          <p:cNvPr id="5" name="Obraz 7"/>
          <p:cNvPicPr>
            <a:picLocks noChangeAspect="1"/>
          </p:cNvPicPr>
          <p:nvPr userDrawn="1"/>
        </p:nvPicPr>
        <p:blipFill>
          <a:blip r:embed="rId2" cstate="print"/>
          <a:srcRect/>
          <a:stretch>
            <a:fillRect/>
          </a:stretch>
        </p:blipFill>
        <p:spPr bwMode="auto">
          <a:xfrm>
            <a:off x="4789488" y="-149225"/>
            <a:ext cx="4183062" cy="1039813"/>
          </a:xfrm>
          <a:prstGeom prst="rect">
            <a:avLst/>
          </a:prstGeom>
          <a:noFill/>
          <a:ln w="9525">
            <a:noFill/>
            <a:miter lim="800000"/>
            <a:headEnd/>
            <a:tailEnd/>
          </a:ln>
        </p:spPr>
      </p:pic>
      <p:sp>
        <p:nvSpPr>
          <p:cNvPr id="2" name="Title 1"/>
          <p:cNvSpPr>
            <a:spLocks noGrp="1"/>
          </p:cNvSpPr>
          <p:nvPr>
            <p:ph type="title"/>
          </p:nvPr>
        </p:nvSpPr>
        <p:spPr>
          <a:xfrm>
            <a:off x="629841" y="1264258"/>
            <a:ext cx="2949178" cy="1129085"/>
          </a:xfrm>
        </p:spPr>
        <p:txBody>
          <a:bodyPr anchor="b"/>
          <a:lstStyle>
            <a:lvl1pPr>
              <a:defRPr sz="3200"/>
            </a:lvl1pPr>
          </a:lstStyle>
          <a:p>
            <a:r>
              <a:rPr lang="pl-PL" dirty="0" smtClean="0"/>
              <a:t>Kliknij, aby edytować styl</a:t>
            </a:r>
            <a:endParaRPr lang="en-US" dirty="0"/>
          </a:p>
        </p:txBody>
      </p:sp>
      <p:sp>
        <p:nvSpPr>
          <p:cNvPr id="3" name="Content Placeholder 2"/>
          <p:cNvSpPr>
            <a:spLocks noGrp="1"/>
          </p:cNvSpPr>
          <p:nvPr>
            <p:ph idx="1"/>
          </p:nvPr>
        </p:nvSpPr>
        <p:spPr>
          <a:xfrm>
            <a:off x="3887391" y="1264258"/>
            <a:ext cx="4629150" cy="45967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en-US" dirty="0"/>
          </a:p>
        </p:txBody>
      </p:sp>
      <p:sp>
        <p:nvSpPr>
          <p:cNvPr id="4" name="Text Placeholder 3"/>
          <p:cNvSpPr>
            <a:spLocks noGrp="1"/>
          </p:cNvSpPr>
          <p:nvPr>
            <p:ph type="body" sz="half" idx="2"/>
          </p:nvPr>
        </p:nvSpPr>
        <p:spPr>
          <a:xfrm>
            <a:off x="629841" y="2393344"/>
            <a:ext cx="2949178" cy="34756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smtClean="0"/>
              <a:t>Kliknij, aby edytować style wzorca tekstu</a:t>
            </a:r>
          </a:p>
        </p:txBody>
      </p:sp>
      <p:sp>
        <p:nvSpPr>
          <p:cNvPr id="6" name="Slide Number Placeholder 6"/>
          <p:cNvSpPr>
            <a:spLocks noGrp="1"/>
          </p:cNvSpPr>
          <p:nvPr>
            <p:ph type="sldNum" sz="quarter" idx="10"/>
          </p:nvPr>
        </p:nvSpPr>
        <p:spPr/>
        <p:txBody>
          <a:bodyPr/>
          <a:lstStyle>
            <a:lvl1pPr>
              <a:defRPr/>
            </a:lvl1pPr>
          </a:lstStyle>
          <a:p>
            <a:pPr>
              <a:defRPr/>
            </a:pPr>
            <a:fld id="{A42F992E-559D-431B-8AB6-D2048B4CAF2B}" type="slidenum">
              <a:rPr lang="pl-PL"/>
              <a:pPr>
                <a:defRPr/>
              </a:pPr>
              <a:t>‹#›</a:t>
            </a:fld>
            <a:endParaRPr lang="pl-PL"/>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pic>
        <p:nvPicPr>
          <p:cNvPr id="5" name="Obraz 7"/>
          <p:cNvPicPr>
            <a:picLocks noChangeAspect="1"/>
          </p:cNvPicPr>
          <p:nvPr userDrawn="1"/>
        </p:nvPicPr>
        <p:blipFill>
          <a:blip r:embed="rId2" cstate="print"/>
          <a:srcRect/>
          <a:stretch>
            <a:fillRect/>
          </a:stretch>
        </p:blipFill>
        <p:spPr bwMode="auto">
          <a:xfrm>
            <a:off x="4789488" y="-149225"/>
            <a:ext cx="4183062" cy="1039813"/>
          </a:xfrm>
          <a:prstGeom prst="rect">
            <a:avLst/>
          </a:prstGeom>
          <a:noFill/>
          <a:ln w="9525">
            <a:noFill/>
            <a:miter lim="800000"/>
            <a:headEnd/>
            <a:tailEnd/>
          </a:ln>
        </p:spPr>
      </p:pic>
      <p:sp>
        <p:nvSpPr>
          <p:cNvPr id="2" name="Title 1"/>
          <p:cNvSpPr>
            <a:spLocks noGrp="1"/>
          </p:cNvSpPr>
          <p:nvPr>
            <p:ph type="title"/>
          </p:nvPr>
        </p:nvSpPr>
        <p:spPr>
          <a:xfrm>
            <a:off x="629841" y="1256306"/>
            <a:ext cx="2949178" cy="1137037"/>
          </a:xfrm>
        </p:spPr>
        <p:txBody>
          <a:bodyPr anchor="b"/>
          <a:lstStyle>
            <a:lvl1pPr>
              <a:defRPr sz="3200"/>
            </a:lvl1pPr>
          </a:lstStyle>
          <a:p>
            <a:r>
              <a:rPr lang="pl-PL" dirty="0" smtClean="0"/>
              <a:t>Kliknij, aby edytować styl</a:t>
            </a:r>
            <a:endParaRPr lang="en-US" dirty="0"/>
          </a:p>
        </p:txBody>
      </p:sp>
      <p:sp>
        <p:nvSpPr>
          <p:cNvPr id="3" name="Picture Placeholder 2"/>
          <p:cNvSpPr>
            <a:spLocks noGrp="1" noChangeAspect="1"/>
          </p:cNvSpPr>
          <p:nvPr>
            <p:ph type="pic" idx="1"/>
          </p:nvPr>
        </p:nvSpPr>
        <p:spPr>
          <a:xfrm>
            <a:off x="3887391" y="1256306"/>
            <a:ext cx="4629150" cy="460474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Kliknij ikonę, aby dodać obraz</a:t>
            </a:r>
            <a:endParaRPr lang="en-US" noProof="0" dirty="0"/>
          </a:p>
        </p:txBody>
      </p:sp>
      <p:sp>
        <p:nvSpPr>
          <p:cNvPr id="4" name="Text Placeholder 3"/>
          <p:cNvSpPr>
            <a:spLocks noGrp="1"/>
          </p:cNvSpPr>
          <p:nvPr>
            <p:ph type="body" sz="half" idx="2"/>
          </p:nvPr>
        </p:nvSpPr>
        <p:spPr>
          <a:xfrm>
            <a:off x="629841" y="2393343"/>
            <a:ext cx="2949178" cy="347564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smtClean="0"/>
              <a:t>Kliknij, aby edytować style wzorca tekstu</a:t>
            </a:r>
          </a:p>
        </p:txBody>
      </p:sp>
      <p:sp>
        <p:nvSpPr>
          <p:cNvPr id="6" name="Slide Number Placeholder 6"/>
          <p:cNvSpPr>
            <a:spLocks noGrp="1"/>
          </p:cNvSpPr>
          <p:nvPr>
            <p:ph type="sldNum" sz="quarter" idx="10"/>
          </p:nvPr>
        </p:nvSpPr>
        <p:spPr/>
        <p:txBody>
          <a:bodyPr/>
          <a:lstStyle>
            <a:lvl1pPr>
              <a:defRPr/>
            </a:lvl1pPr>
          </a:lstStyle>
          <a:p>
            <a:pPr>
              <a:defRPr/>
            </a:pPr>
            <a:fld id="{805D1A1A-D1DB-4F38-93C3-4F26672C82C1}" type="slidenum">
              <a:rPr lang="pl-PL"/>
              <a:pPr>
                <a:defRPr/>
              </a:pPr>
              <a:t>‹#›</a:t>
            </a:fld>
            <a:endParaRPr lang="pl-PL"/>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Układ niestandardow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Symbol zastępczy tytułu 1"/>
          <p:cNvSpPr txBox="1">
            <a:spLocks/>
          </p:cNvSpPr>
          <p:nvPr userDrawn="1"/>
        </p:nvSpPr>
        <p:spPr>
          <a:xfrm>
            <a:off x="628650" y="4833938"/>
            <a:ext cx="7886700" cy="922337"/>
          </a:xfrm>
          <a:prstGeom prst="rect">
            <a:avLst/>
          </a:prstGeom>
        </p:spPr>
        <p:txBody>
          <a:bodyPr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fontAlgn="auto">
              <a:spcAft>
                <a:spcPts val="0"/>
              </a:spcAft>
              <a:defRPr/>
            </a:pPr>
            <a:r>
              <a:rPr lang="pl-PL" dirty="0" smtClean="0">
                <a:solidFill>
                  <a:schemeClr val="bg1"/>
                </a:solidFill>
              </a:rPr>
              <a:t>Kliknij, aby dodać tytuł prezentacji</a:t>
            </a:r>
            <a:endParaRPr lang="pl-PL" dirty="0">
              <a:solidFill>
                <a:schemeClr val="bg1"/>
              </a:solidFill>
            </a:endParaRPr>
          </a:p>
        </p:txBody>
      </p:sp>
      <p:pic>
        <p:nvPicPr>
          <p:cNvPr id="4" name="Obraz 6"/>
          <p:cNvPicPr>
            <a:picLocks noChangeAspect="1"/>
          </p:cNvPicPr>
          <p:nvPr userDrawn="1"/>
        </p:nvPicPr>
        <p:blipFill>
          <a:blip r:embed="rId3" cstate="print"/>
          <a:srcRect/>
          <a:stretch>
            <a:fillRect/>
          </a:stretch>
        </p:blipFill>
        <p:spPr bwMode="auto">
          <a:xfrm>
            <a:off x="50800" y="-114300"/>
            <a:ext cx="4648200" cy="1155700"/>
          </a:xfrm>
          <a:prstGeom prst="rect">
            <a:avLst/>
          </a:prstGeom>
          <a:noFill/>
          <a:ln w="9525">
            <a:noFill/>
            <a:miter lim="800000"/>
            <a:headEnd/>
            <a:tailEnd/>
          </a:ln>
        </p:spPr>
      </p:pic>
      <p:sp>
        <p:nvSpPr>
          <p:cNvPr id="5" name="Symbol zastępczy tekstu 7"/>
          <p:cNvSpPr>
            <a:spLocks noGrp="1"/>
          </p:cNvSpPr>
          <p:nvPr>
            <p:ph idx="1"/>
          </p:nvPr>
        </p:nvSpPr>
        <p:spPr>
          <a:xfrm>
            <a:off x="628650" y="5756743"/>
            <a:ext cx="7886700" cy="420219"/>
          </a:xfrm>
          <a:prstGeom prst="rect">
            <a:avLst/>
          </a:prstGeom>
        </p:spPr>
        <p:txBody>
          <a:bodyPr rtlCol="0">
            <a:normAutofit/>
          </a:bodyPr>
          <a:lstStyle>
            <a:lvl1pPr marL="0" indent="0" algn="r">
              <a:buNone/>
              <a:defRPr>
                <a:solidFill>
                  <a:schemeClr val="bg1"/>
                </a:solidFill>
              </a:defRPr>
            </a:lvl1pPr>
          </a:lstStyle>
          <a:p>
            <a:pPr lvl="0"/>
            <a:r>
              <a:rPr lang="pl-PL" dirty="0" smtClean="0"/>
              <a:t>Kliknij, aby dodać podtytuł</a:t>
            </a:r>
            <a:endParaRPr lang="pl-PL"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Układ niestandardow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Symbol zastępczy tytułu 1"/>
          <p:cNvSpPr txBox="1">
            <a:spLocks/>
          </p:cNvSpPr>
          <p:nvPr userDrawn="1"/>
        </p:nvSpPr>
        <p:spPr>
          <a:xfrm>
            <a:off x="628650" y="4833938"/>
            <a:ext cx="7886700" cy="922337"/>
          </a:xfrm>
          <a:prstGeom prst="rect">
            <a:avLst/>
          </a:prstGeom>
        </p:spPr>
        <p:txBody>
          <a:bodyPr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fontAlgn="auto">
              <a:spcAft>
                <a:spcPts val="0"/>
              </a:spcAft>
              <a:defRPr/>
            </a:pPr>
            <a:r>
              <a:rPr lang="pl-PL" dirty="0" smtClean="0">
                <a:solidFill>
                  <a:schemeClr val="bg1"/>
                </a:solidFill>
              </a:rPr>
              <a:t>Kliknij, aby dodać tytuł prezentacji</a:t>
            </a:r>
            <a:endParaRPr lang="pl-PL" dirty="0">
              <a:solidFill>
                <a:schemeClr val="bg1"/>
              </a:solidFill>
            </a:endParaRPr>
          </a:p>
        </p:txBody>
      </p:sp>
      <p:pic>
        <p:nvPicPr>
          <p:cNvPr id="4" name="Obraz 6"/>
          <p:cNvPicPr>
            <a:picLocks noChangeAspect="1"/>
          </p:cNvPicPr>
          <p:nvPr userDrawn="1"/>
        </p:nvPicPr>
        <p:blipFill>
          <a:blip r:embed="rId3" cstate="print"/>
          <a:srcRect/>
          <a:stretch>
            <a:fillRect/>
          </a:stretch>
        </p:blipFill>
        <p:spPr bwMode="auto">
          <a:xfrm>
            <a:off x="50800" y="-114300"/>
            <a:ext cx="4648200" cy="1155700"/>
          </a:xfrm>
          <a:prstGeom prst="rect">
            <a:avLst/>
          </a:prstGeom>
          <a:noFill/>
          <a:ln w="9525">
            <a:noFill/>
            <a:miter lim="800000"/>
            <a:headEnd/>
            <a:tailEnd/>
          </a:ln>
        </p:spPr>
      </p:pic>
      <p:sp>
        <p:nvSpPr>
          <p:cNvPr id="5" name="Symbol zastępczy tekstu 7"/>
          <p:cNvSpPr>
            <a:spLocks noGrp="1"/>
          </p:cNvSpPr>
          <p:nvPr>
            <p:ph idx="1"/>
          </p:nvPr>
        </p:nvSpPr>
        <p:spPr>
          <a:xfrm>
            <a:off x="628650" y="5756743"/>
            <a:ext cx="7886700" cy="420219"/>
          </a:xfrm>
          <a:prstGeom prst="rect">
            <a:avLst/>
          </a:prstGeom>
        </p:spPr>
        <p:txBody>
          <a:bodyPr rtlCol="0">
            <a:normAutofit/>
          </a:bodyPr>
          <a:lstStyle>
            <a:lvl1pPr marL="0" indent="0" algn="r">
              <a:buNone/>
              <a:defRPr>
                <a:solidFill>
                  <a:schemeClr val="bg1"/>
                </a:solidFill>
              </a:defRPr>
            </a:lvl1pPr>
          </a:lstStyle>
          <a:p>
            <a:pPr lvl="0"/>
            <a:r>
              <a:rPr lang="pl-PL" dirty="0" smtClean="0"/>
              <a:t>Kliknij, aby dodać podtytuł</a:t>
            </a:r>
            <a:endParaRPr lang="pl-PL"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pic>
        <p:nvPicPr>
          <p:cNvPr id="4" name="Obraz 4"/>
          <p:cNvPicPr>
            <a:picLocks noChangeAspect="1"/>
          </p:cNvPicPr>
          <p:nvPr userDrawn="1"/>
        </p:nvPicPr>
        <p:blipFill>
          <a:blip r:embed="rId2" cstate="print"/>
          <a:srcRect/>
          <a:stretch>
            <a:fillRect/>
          </a:stretch>
        </p:blipFill>
        <p:spPr bwMode="auto">
          <a:xfrm>
            <a:off x="4724400" y="-139700"/>
            <a:ext cx="4300538" cy="1069975"/>
          </a:xfrm>
          <a:prstGeom prst="rect">
            <a:avLst/>
          </a:prstGeom>
          <a:noFill/>
          <a:ln w="9525">
            <a:noFill/>
            <a:miter lim="800000"/>
            <a:headEnd/>
            <a:tailEnd/>
          </a:ln>
        </p:spPr>
      </p:pic>
      <p:sp>
        <p:nvSpPr>
          <p:cNvPr id="2" name="Title 1"/>
          <p:cNvSpPr>
            <a:spLocks noGrp="1"/>
          </p:cNvSpPr>
          <p:nvPr>
            <p:ph type="ctrTitle"/>
          </p:nvPr>
        </p:nvSpPr>
        <p:spPr>
          <a:xfrm>
            <a:off x="685800" y="1122363"/>
            <a:ext cx="7772400" cy="2387600"/>
          </a:xfrm>
        </p:spPr>
        <p:txBody>
          <a:bodyPr anchor="b"/>
          <a:lstStyle>
            <a:lvl1pPr algn="ctr">
              <a:defRPr sz="6000"/>
            </a:lvl1pPr>
          </a:lstStyle>
          <a:p>
            <a:r>
              <a:rPr lang="pl-PL" dirty="0" smtClean="0"/>
              <a:t>Kliknij, aby edytować styl</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759D3CCC-6A5B-4718-A8FB-D2925BA898BA}" type="slidenum">
              <a:rPr lang="pl-PL"/>
              <a:pPr>
                <a:defRPr/>
              </a:pPr>
              <a:t>‹#›</a:t>
            </a:fld>
            <a:endParaRPr lang="pl-PL"/>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pic>
        <p:nvPicPr>
          <p:cNvPr id="4" name="Obraz 6"/>
          <p:cNvPicPr>
            <a:picLocks noChangeAspect="1"/>
          </p:cNvPicPr>
          <p:nvPr userDrawn="1"/>
        </p:nvPicPr>
        <p:blipFill>
          <a:blip r:embed="rId2" cstate="print"/>
          <a:srcRect/>
          <a:stretch>
            <a:fillRect/>
          </a:stretch>
        </p:blipFill>
        <p:spPr bwMode="auto">
          <a:xfrm>
            <a:off x="4724400" y="-139700"/>
            <a:ext cx="4300538" cy="1069975"/>
          </a:xfrm>
          <a:prstGeom prst="rect">
            <a:avLst/>
          </a:prstGeom>
          <a:noFill/>
          <a:ln w="9525">
            <a:noFill/>
            <a:miter lim="800000"/>
            <a:headEnd/>
            <a:tailEnd/>
          </a:ln>
        </p:spPr>
      </p:pic>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79F5450F-6D64-4F73-A132-578986D84797}" type="slidenum">
              <a:rPr lang="pl-PL"/>
              <a:pPr>
                <a:defRPr/>
              </a:pPr>
              <a:t>‹#›</a:t>
            </a:fld>
            <a:endParaRPr lang="pl-PL"/>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pic>
        <p:nvPicPr>
          <p:cNvPr id="4" name="Obraz 6"/>
          <p:cNvPicPr>
            <a:picLocks noChangeAspect="1"/>
          </p:cNvPicPr>
          <p:nvPr userDrawn="1"/>
        </p:nvPicPr>
        <p:blipFill>
          <a:blip r:embed="rId2" cstate="print"/>
          <a:srcRect/>
          <a:stretch>
            <a:fillRect/>
          </a:stretch>
        </p:blipFill>
        <p:spPr bwMode="auto">
          <a:xfrm>
            <a:off x="4724400" y="-139700"/>
            <a:ext cx="4300538" cy="1069975"/>
          </a:xfrm>
          <a:prstGeom prst="rect">
            <a:avLst/>
          </a:prstGeom>
          <a:noFill/>
          <a:ln w="9525">
            <a:noFill/>
            <a:miter lim="800000"/>
            <a:headEnd/>
            <a:tailEnd/>
          </a:ln>
        </p:spPr>
      </p:pic>
      <p:sp>
        <p:nvSpPr>
          <p:cNvPr id="2" name="Title 1"/>
          <p:cNvSpPr>
            <a:spLocks noGrp="1"/>
          </p:cNvSpPr>
          <p:nvPr>
            <p:ph type="title"/>
          </p:nvPr>
        </p:nvSpPr>
        <p:spPr>
          <a:xfrm>
            <a:off x="623888" y="1709739"/>
            <a:ext cx="7886700" cy="2852737"/>
          </a:xfrm>
        </p:spPr>
        <p:txBody>
          <a:bodyPr anchor="b"/>
          <a:lstStyle>
            <a:lvl1pPr>
              <a:defRPr sz="6000"/>
            </a:lvl1pPr>
          </a:lstStyle>
          <a:p>
            <a:r>
              <a:rPr lang="pl-PL" smtClean="0"/>
              <a:t>Kliknij, aby edytować styl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5" name="Slide Number Placeholder 5"/>
          <p:cNvSpPr>
            <a:spLocks noGrp="1"/>
          </p:cNvSpPr>
          <p:nvPr>
            <p:ph type="sldNum" sz="quarter" idx="10"/>
          </p:nvPr>
        </p:nvSpPr>
        <p:spPr/>
        <p:txBody>
          <a:bodyPr/>
          <a:lstStyle>
            <a:lvl1pPr>
              <a:defRPr/>
            </a:lvl1pPr>
          </a:lstStyle>
          <a:p>
            <a:pPr>
              <a:defRPr/>
            </a:pPr>
            <a:fld id="{E325AAD6-FCE7-4C5F-8ACE-BA74715D1BBC}" type="slidenum">
              <a:rPr lang="pl-PL"/>
              <a:pPr>
                <a:defRPr/>
              </a:pPr>
              <a:t>‹#›</a:t>
            </a:fld>
            <a:endParaRPr lang="pl-PL"/>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pic>
        <p:nvPicPr>
          <p:cNvPr id="5" name="Obraz 7"/>
          <p:cNvPicPr>
            <a:picLocks noChangeAspect="1"/>
          </p:cNvPicPr>
          <p:nvPr userDrawn="1"/>
        </p:nvPicPr>
        <p:blipFill>
          <a:blip r:embed="rId2" cstate="print"/>
          <a:srcRect/>
          <a:stretch>
            <a:fillRect/>
          </a:stretch>
        </p:blipFill>
        <p:spPr bwMode="auto">
          <a:xfrm>
            <a:off x="4724400" y="-139700"/>
            <a:ext cx="4300538" cy="1069975"/>
          </a:xfrm>
          <a:prstGeom prst="rect">
            <a:avLst/>
          </a:prstGeom>
          <a:noFill/>
          <a:ln w="9525">
            <a:noFill/>
            <a:miter lim="800000"/>
            <a:headEnd/>
            <a:tailEnd/>
          </a:ln>
        </p:spPr>
      </p:pic>
      <p:sp>
        <p:nvSpPr>
          <p:cNvPr id="2" name="Title 1"/>
          <p:cNvSpPr>
            <a:spLocks noGrp="1"/>
          </p:cNvSpPr>
          <p:nvPr>
            <p:ph type="title"/>
          </p:nvPr>
        </p:nvSpPr>
        <p:spPr>
          <a:xfrm>
            <a:off x="628650" y="1041621"/>
            <a:ext cx="7886700" cy="850679"/>
          </a:xfrm>
        </p:spPr>
        <p:txBody>
          <a:bodyPr/>
          <a:lstStyle/>
          <a:p>
            <a:r>
              <a:rPr lang="pl-PL" smtClean="0"/>
              <a:t>Kliknij, aby edytować styl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6" name="Slide Number Placeholder 6"/>
          <p:cNvSpPr>
            <a:spLocks noGrp="1"/>
          </p:cNvSpPr>
          <p:nvPr>
            <p:ph type="sldNum" sz="quarter" idx="10"/>
          </p:nvPr>
        </p:nvSpPr>
        <p:spPr/>
        <p:txBody>
          <a:bodyPr/>
          <a:lstStyle>
            <a:lvl1pPr>
              <a:defRPr/>
            </a:lvl1pPr>
          </a:lstStyle>
          <a:p>
            <a:pPr>
              <a:defRPr/>
            </a:pPr>
            <a:fld id="{E6E7FBF9-A0CB-49A5-9D5E-0F3E138A8BC9}" type="slidenum">
              <a:rPr lang="pl-PL"/>
              <a:pPr>
                <a:defRPr/>
              </a:pPr>
              <a:t>‹#›</a:t>
            </a:fld>
            <a:endParaRPr lang="pl-PL"/>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pic>
        <p:nvPicPr>
          <p:cNvPr id="7" name="Obraz 9"/>
          <p:cNvPicPr>
            <a:picLocks noChangeAspect="1"/>
          </p:cNvPicPr>
          <p:nvPr userDrawn="1"/>
        </p:nvPicPr>
        <p:blipFill>
          <a:blip r:embed="rId2" cstate="print"/>
          <a:srcRect/>
          <a:stretch>
            <a:fillRect/>
          </a:stretch>
        </p:blipFill>
        <p:spPr bwMode="auto">
          <a:xfrm>
            <a:off x="4724400" y="-139700"/>
            <a:ext cx="4300538" cy="1069975"/>
          </a:xfrm>
          <a:prstGeom prst="rect">
            <a:avLst/>
          </a:prstGeom>
          <a:noFill/>
          <a:ln w="9525">
            <a:noFill/>
            <a:miter lim="800000"/>
            <a:headEnd/>
            <a:tailEnd/>
          </a:ln>
        </p:spPr>
      </p:pic>
      <p:sp>
        <p:nvSpPr>
          <p:cNvPr id="2" name="Title 1"/>
          <p:cNvSpPr>
            <a:spLocks noGrp="1"/>
          </p:cNvSpPr>
          <p:nvPr>
            <p:ph type="title"/>
          </p:nvPr>
        </p:nvSpPr>
        <p:spPr>
          <a:xfrm>
            <a:off x="629841" y="1104817"/>
            <a:ext cx="7886700" cy="720630"/>
          </a:xfrm>
        </p:spPr>
        <p:txBody>
          <a:bodyPr/>
          <a:lstStyle/>
          <a:p>
            <a:r>
              <a:rPr lang="pl-PL" smtClean="0"/>
              <a:t>Kliknij, aby edytować styl</a:t>
            </a:r>
            <a:endParaRPr lang="en-US" dirty="0"/>
          </a:p>
        </p:txBody>
      </p:sp>
      <p:sp>
        <p:nvSpPr>
          <p:cNvPr id="3" name="Text Placeholder 2"/>
          <p:cNvSpPr>
            <a:spLocks noGrp="1"/>
          </p:cNvSpPr>
          <p:nvPr>
            <p:ph type="body" idx="1"/>
          </p:nvPr>
        </p:nvSpPr>
        <p:spPr>
          <a:xfrm>
            <a:off x="629842" y="1815921"/>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629842" y="2639833"/>
            <a:ext cx="3868340" cy="354983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4629150" y="1815921"/>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4629150" y="2639833"/>
            <a:ext cx="3887391" cy="354983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8" name="Slide Number Placeholder 8"/>
          <p:cNvSpPr>
            <a:spLocks noGrp="1"/>
          </p:cNvSpPr>
          <p:nvPr>
            <p:ph type="sldNum" sz="quarter" idx="10"/>
          </p:nvPr>
        </p:nvSpPr>
        <p:spPr/>
        <p:txBody>
          <a:bodyPr/>
          <a:lstStyle>
            <a:lvl1pPr>
              <a:defRPr/>
            </a:lvl1pPr>
          </a:lstStyle>
          <a:p>
            <a:pPr>
              <a:defRPr/>
            </a:pPr>
            <a:fld id="{078AC90D-6A37-404B-9887-997B01111C3A}" type="slidenum">
              <a:rPr lang="pl-PL"/>
              <a:pPr>
                <a:defRPr/>
              </a:pPr>
              <a:t>‹#›</a:t>
            </a:fld>
            <a:endParaRPr lang="pl-PL"/>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pic>
        <p:nvPicPr>
          <p:cNvPr id="3" name="Obraz 5"/>
          <p:cNvPicPr>
            <a:picLocks noChangeAspect="1"/>
          </p:cNvPicPr>
          <p:nvPr userDrawn="1"/>
        </p:nvPicPr>
        <p:blipFill>
          <a:blip r:embed="rId2" cstate="print"/>
          <a:srcRect/>
          <a:stretch>
            <a:fillRect/>
          </a:stretch>
        </p:blipFill>
        <p:spPr bwMode="auto">
          <a:xfrm>
            <a:off x="4724400" y="-139700"/>
            <a:ext cx="4300538" cy="1069975"/>
          </a:xfrm>
          <a:prstGeom prst="rect">
            <a:avLst/>
          </a:prstGeom>
          <a:noFill/>
          <a:ln w="9525">
            <a:noFill/>
            <a:miter lim="800000"/>
            <a:headEnd/>
            <a:tailEnd/>
          </a:ln>
        </p:spPr>
      </p:pic>
      <p:sp>
        <p:nvSpPr>
          <p:cNvPr id="2" name="Title 1"/>
          <p:cNvSpPr>
            <a:spLocks noGrp="1"/>
          </p:cNvSpPr>
          <p:nvPr>
            <p:ph type="title"/>
          </p:nvPr>
        </p:nvSpPr>
        <p:spPr/>
        <p:txBody>
          <a:bodyPr/>
          <a:lstStyle/>
          <a:p>
            <a:r>
              <a:rPr lang="pl-PL" smtClean="0"/>
              <a:t>Kliknij, aby edytować styl</a:t>
            </a:r>
            <a:endParaRPr lang="en-US" dirty="0"/>
          </a:p>
        </p:txBody>
      </p:sp>
      <p:sp>
        <p:nvSpPr>
          <p:cNvPr id="4" name="Slide Number Placeholder 4"/>
          <p:cNvSpPr>
            <a:spLocks noGrp="1"/>
          </p:cNvSpPr>
          <p:nvPr>
            <p:ph type="sldNum" sz="quarter" idx="10"/>
          </p:nvPr>
        </p:nvSpPr>
        <p:spPr/>
        <p:txBody>
          <a:bodyPr/>
          <a:lstStyle>
            <a:lvl1pPr>
              <a:defRPr/>
            </a:lvl1pPr>
          </a:lstStyle>
          <a:p>
            <a:pPr>
              <a:defRPr/>
            </a:pPr>
            <a:fld id="{D414D8C5-5451-4FEF-ACF4-DE6D0F911160}" type="slidenum">
              <a:rPr lang="pl-PL"/>
              <a:pPr>
                <a:defRPr/>
              </a:pPr>
              <a:t>‹#›</a:t>
            </a:fld>
            <a:endParaRPr lang="pl-PL"/>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pic>
        <p:nvPicPr>
          <p:cNvPr id="2" name="Obraz 4"/>
          <p:cNvPicPr>
            <a:picLocks noChangeAspect="1"/>
          </p:cNvPicPr>
          <p:nvPr userDrawn="1"/>
        </p:nvPicPr>
        <p:blipFill>
          <a:blip r:embed="rId2" cstate="print"/>
          <a:srcRect/>
          <a:stretch>
            <a:fillRect/>
          </a:stretch>
        </p:blipFill>
        <p:spPr bwMode="auto">
          <a:xfrm>
            <a:off x="4724400" y="-139700"/>
            <a:ext cx="4300538" cy="1069975"/>
          </a:xfrm>
          <a:prstGeom prst="rect">
            <a:avLst/>
          </a:prstGeom>
          <a:noFill/>
          <a:ln w="9525">
            <a:noFill/>
            <a:miter lim="800000"/>
            <a:headEnd/>
            <a:tailEnd/>
          </a:ln>
        </p:spPr>
      </p:pic>
      <p:sp>
        <p:nvSpPr>
          <p:cNvPr id="3" name="Slide Number Placeholder 3"/>
          <p:cNvSpPr>
            <a:spLocks noGrp="1"/>
          </p:cNvSpPr>
          <p:nvPr>
            <p:ph type="sldNum" sz="quarter" idx="10"/>
          </p:nvPr>
        </p:nvSpPr>
        <p:spPr/>
        <p:txBody>
          <a:bodyPr/>
          <a:lstStyle>
            <a:lvl1pPr>
              <a:defRPr/>
            </a:lvl1pPr>
          </a:lstStyle>
          <a:p>
            <a:pPr>
              <a:defRPr/>
            </a:pPr>
            <a:fld id="{B0D4BFA5-63F7-48F6-B8FE-D79440CAE351}" type="slidenum">
              <a:rPr lang="pl-PL"/>
              <a:pPr>
                <a:defRPr/>
              </a:pPr>
              <a:t>‹#›</a:t>
            </a:fld>
            <a:endParaRPr lang="pl-PL"/>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pic>
        <p:nvPicPr>
          <p:cNvPr id="5" name="Obraz 7"/>
          <p:cNvPicPr>
            <a:picLocks noChangeAspect="1"/>
          </p:cNvPicPr>
          <p:nvPr userDrawn="1"/>
        </p:nvPicPr>
        <p:blipFill>
          <a:blip r:embed="rId2" cstate="print"/>
          <a:srcRect/>
          <a:stretch>
            <a:fillRect/>
          </a:stretch>
        </p:blipFill>
        <p:spPr bwMode="auto">
          <a:xfrm>
            <a:off x="4724400" y="-139700"/>
            <a:ext cx="4300538" cy="1069975"/>
          </a:xfrm>
          <a:prstGeom prst="rect">
            <a:avLst/>
          </a:prstGeom>
          <a:noFill/>
          <a:ln w="9525">
            <a:noFill/>
            <a:miter lim="800000"/>
            <a:headEnd/>
            <a:tailEnd/>
          </a:ln>
        </p:spPr>
      </p:pic>
      <p:sp>
        <p:nvSpPr>
          <p:cNvPr id="2" name="Title 1"/>
          <p:cNvSpPr>
            <a:spLocks noGrp="1"/>
          </p:cNvSpPr>
          <p:nvPr>
            <p:ph type="title"/>
          </p:nvPr>
        </p:nvSpPr>
        <p:spPr>
          <a:xfrm>
            <a:off x="629841" y="1264258"/>
            <a:ext cx="2949178" cy="1129085"/>
          </a:xfrm>
        </p:spPr>
        <p:txBody>
          <a:bodyPr anchor="b"/>
          <a:lstStyle>
            <a:lvl1pPr>
              <a:defRPr sz="3200"/>
            </a:lvl1pPr>
          </a:lstStyle>
          <a:p>
            <a:r>
              <a:rPr lang="pl-PL" dirty="0" smtClean="0"/>
              <a:t>Kliknij, aby edytować styl</a:t>
            </a:r>
            <a:endParaRPr lang="en-US" dirty="0"/>
          </a:p>
        </p:txBody>
      </p:sp>
      <p:sp>
        <p:nvSpPr>
          <p:cNvPr id="3" name="Content Placeholder 2"/>
          <p:cNvSpPr>
            <a:spLocks noGrp="1"/>
          </p:cNvSpPr>
          <p:nvPr>
            <p:ph idx="1"/>
          </p:nvPr>
        </p:nvSpPr>
        <p:spPr>
          <a:xfrm>
            <a:off x="3887391" y="1264258"/>
            <a:ext cx="4629150" cy="45967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en-US" dirty="0"/>
          </a:p>
        </p:txBody>
      </p:sp>
      <p:sp>
        <p:nvSpPr>
          <p:cNvPr id="4" name="Text Placeholder 3"/>
          <p:cNvSpPr>
            <a:spLocks noGrp="1"/>
          </p:cNvSpPr>
          <p:nvPr>
            <p:ph type="body" sz="half" idx="2"/>
          </p:nvPr>
        </p:nvSpPr>
        <p:spPr>
          <a:xfrm>
            <a:off x="629841" y="2393344"/>
            <a:ext cx="2949178" cy="34756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smtClean="0"/>
              <a:t>Kliknij, aby edytować style wzorca tekstu</a:t>
            </a:r>
          </a:p>
        </p:txBody>
      </p:sp>
      <p:sp>
        <p:nvSpPr>
          <p:cNvPr id="6" name="Slide Number Placeholder 6"/>
          <p:cNvSpPr>
            <a:spLocks noGrp="1"/>
          </p:cNvSpPr>
          <p:nvPr>
            <p:ph type="sldNum" sz="quarter" idx="10"/>
          </p:nvPr>
        </p:nvSpPr>
        <p:spPr/>
        <p:txBody>
          <a:bodyPr/>
          <a:lstStyle>
            <a:lvl1pPr>
              <a:defRPr/>
            </a:lvl1pPr>
          </a:lstStyle>
          <a:p>
            <a:pPr>
              <a:defRPr/>
            </a:pPr>
            <a:fld id="{617B8110-7E75-403F-B23F-CA20F9C89CD1}" type="slidenum">
              <a:rPr lang="pl-PL"/>
              <a:pPr>
                <a:defRPr/>
              </a:pPr>
              <a:t>‹#›</a:t>
            </a:fld>
            <a:endParaRPr lang="pl-PL"/>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pic>
        <p:nvPicPr>
          <p:cNvPr id="5" name="Obraz 7"/>
          <p:cNvPicPr>
            <a:picLocks noChangeAspect="1"/>
          </p:cNvPicPr>
          <p:nvPr userDrawn="1"/>
        </p:nvPicPr>
        <p:blipFill>
          <a:blip r:embed="rId2" cstate="print"/>
          <a:srcRect/>
          <a:stretch>
            <a:fillRect/>
          </a:stretch>
        </p:blipFill>
        <p:spPr bwMode="auto">
          <a:xfrm>
            <a:off x="4724400" y="-139700"/>
            <a:ext cx="4300538" cy="1069975"/>
          </a:xfrm>
          <a:prstGeom prst="rect">
            <a:avLst/>
          </a:prstGeom>
          <a:noFill/>
          <a:ln w="9525">
            <a:noFill/>
            <a:miter lim="800000"/>
            <a:headEnd/>
            <a:tailEnd/>
          </a:ln>
        </p:spPr>
      </p:pic>
      <p:sp>
        <p:nvSpPr>
          <p:cNvPr id="2" name="Title 1"/>
          <p:cNvSpPr>
            <a:spLocks noGrp="1"/>
          </p:cNvSpPr>
          <p:nvPr>
            <p:ph type="title"/>
          </p:nvPr>
        </p:nvSpPr>
        <p:spPr>
          <a:xfrm>
            <a:off x="629841" y="1256306"/>
            <a:ext cx="2949178" cy="1137037"/>
          </a:xfrm>
        </p:spPr>
        <p:txBody>
          <a:bodyPr anchor="b"/>
          <a:lstStyle>
            <a:lvl1pPr>
              <a:defRPr sz="3200"/>
            </a:lvl1pPr>
          </a:lstStyle>
          <a:p>
            <a:r>
              <a:rPr lang="pl-PL" dirty="0" smtClean="0"/>
              <a:t>Kliknij, aby edytować styl</a:t>
            </a:r>
            <a:endParaRPr lang="en-US" dirty="0"/>
          </a:p>
        </p:txBody>
      </p:sp>
      <p:sp>
        <p:nvSpPr>
          <p:cNvPr id="3" name="Picture Placeholder 2"/>
          <p:cNvSpPr>
            <a:spLocks noGrp="1" noChangeAspect="1"/>
          </p:cNvSpPr>
          <p:nvPr>
            <p:ph type="pic" idx="1"/>
          </p:nvPr>
        </p:nvSpPr>
        <p:spPr>
          <a:xfrm>
            <a:off x="3887391" y="1256306"/>
            <a:ext cx="4629150" cy="460474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Kliknij ikonę, aby dodać obraz</a:t>
            </a:r>
            <a:endParaRPr lang="en-US" noProof="0" dirty="0"/>
          </a:p>
        </p:txBody>
      </p:sp>
      <p:sp>
        <p:nvSpPr>
          <p:cNvPr id="4" name="Text Placeholder 3"/>
          <p:cNvSpPr>
            <a:spLocks noGrp="1"/>
          </p:cNvSpPr>
          <p:nvPr>
            <p:ph type="body" sz="half" idx="2"/>
          </p:nvPr>
        </p:nvSpPr>
        <p:spPr>
          <a:xfrm>
            <a:off x="629841" y="2393343"/>
            <a:ext cx="2949178" cy="347564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smtClean="0"/>
              <a:t>Kliknij, aby edytować style wzorca tekstu</a:t>
            </a:r>
          </a:p>
        </p:txBody>
      </p:sp>
      <p:sp>
        <p:nvSpPr>
          <p:cNvPr id="6" name="Slide Number Placeholder 6"/>
          <p:cNvSpPr>
            <a:spLocks noGrp="1"/>
          </p:cNvSpPr>
          <p:nvPr>
            <p:ph type="sldNum" sz="quarter" idx="10"/>
          </p:nvPr>
        </p:nvSpPr>
        <p:spPr/>
        <p:txBody>
          <a:bodyPr/>
          <a:lstStyle>
            <a:lvl1pPr>
              <a:defRPr/>
            </a:lvl1pPr>
          </a:lstStyle>
          <a:p>
            <a:pPr>
              <a:defRPr/>
            </a:pPr>
            <a:fld id="{8D7E2564-9726-4D2F-BFAA-0A6F7ED493C8}" type="slidenum">
              <a:rPr lang="pl-PL"/>
              <a:pPr>
                <a:defRPr/>
              </a:pPr>
              <a:t>‹#›</a:t>
            </a:fld>
            <a:endParaRPr lang="pl-PL"/>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Układ niestandardow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userDrawn="1"/>
        </p:nvPicPr>
        <p:blipFill>
          <a:blip r:embed="rId3" cstate="print"/>
          <a:srcRect/>
          <a:stretch>
            <a:fillRect/>
          </a:stretch>
        </p:blipFill>
        <p:spPr bwMode="auto">
          <a:xfrm>
            <a:off x="50800" y="-114300"/>
            <a:ext cx="4648200" cy="1155700"/>
          </a:xfrm>
          <a:prstGeom prst="rect">
            <a:avLst/>
          </a:prstGeom>
          <a:noFill/>
          <a:ln w="9525">
            <a:noFill/>
            <a:miter lim="800000"/>
            <a:headEnd/>
            <a:tailEnd/>
          </a:ln>
        </p:spPr>
      </p:pic>
      <p:sp>
        <p:nvSpPr>
          <p:cNvPr id="7" name="Symbol zastępczy tekstu 7"/>
          <p:cNvSpPr>
            <a:spLocks noGrp="1"/>
          </p:cNvSpPr>
          <p:nvPr>
            <p:ph idx="1"/>
          </p:nvPr>
        </p:nvSpPr>
        <p:spPr>
          <a:xfrm>
            <a:off x="628650" y="5756743"/>
            <a:ext cx="7886700" cy="420219"/>
          </a:xfrm>
          <a:prstGeom prst="rect">
            <a:avLst/>
          </a:prstGeom>
        </p:spPr>
        <p:txBody>
          <a:bodyPr rtlCol="0">
            <a:normAutofit/>
          </a:bodyPr>
          <a:lstStyle>
            <a:lvl1pPr marL="0" indent="0" algn="r">
              <a:buNone/>
              <a:defRPr>
                <a:solidFill>
                  <a:schemeClr val="bg1"/>
                </a:solidFill>
              </a:defRPr>
            </a:lvl1pPr>
          </a:lstStyle>
          <a:p>
            <a:pPr lvl="0"/>
            <a:r>
              <a:rPr lang="pl-PL" dirty="0" smtClean="0"/>
              <a:t>Kliknij, aby dodać podtytuł</a:t>
            </a:r>
            <a:endParaRPr lang="pl-PL" dirty="0"/>
          </a:p>
        </p:txBody>
      </p:sp>
      <p:sp>
        <p:nvSpPr>
          <p:cNvPr id="8" name="Symbol zastępczy tekstu 7"/>
          <p:cNvSpPr>
            <a:spLocks noGrp="1"/>
          </p:cNvSpPr>
          <p:nvPr>
            <p:ph idx="10"/>
          </p:nvPr>
        </p:nvSpPr>
        <p:spPr>
          <a:xfrm>
            <a:off x="628650" y="4942115"/>
            <a:ext cx="7886700" cy="712334"/>
          </a:xfrm>
          <a:prstGeom prst="rect">
            <a:avLst/>
          </a:prstGeom>
        </p:spPr>
        <p:txBody>
          <a:bodyPr rtlCol="0">
            <a:normAutofit/>
          </a:bodyPr>
          <a:lstStyle>
            <a:lvl1pPr marL="0" indent="0" algn="r">
              <a:buNone/>
              <a:defRPr sz="4000">
                <a:solidFill>
                  <a:schemeClr val="bg1"/>
                </a:solidFill>
                <a:latin typeface="+mj-lt"/>
              </a:defRPr>
            </a:lvl1pPr>
          </a:lstStyle>
          <a:p>
            <a:pPr lvl="0"/>
            <a:r>
              <a:rPr lang="en-US" dirty="0" smtClean="0"/>
              <a:t>Kliknij, aby edytować style wzorca tekstu</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Układ niestandardow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userDrawn="1"/>
        </p:nvPicPr>
        <p:blipFill>
          <a:blip r:embed="rId3" cstate="print"/>
          <a:srcRect/>
          <a:stretch>
            <a:fillRect/>
          </a:stretch>
        </p:blipFill>
        <p:spPr bwMode="auto">
          <a:xfrm>
            <a:off x="50800" y="-114300"/>
            <a:ext cx="4648200" cy="1155700"/>
          </a:xfrm>
          <a:prstGeom prst="rect">
            <a:avLst/>
          </a:prstGeom>
          <a:noFill/>
          <a:ln w="9525">
            <a:noFill/>
            <a:miter lim="800000"/>
            <a:headEnd/>
            <a:tailEnd/>
          </a:ln>
        </p:spPr>
      </p:pic>
      <p:sp>
        <p:nvSpPr>
          <p:cNvPr id="7" name="Symbol zastępczy tekstu 7"/>
          <p:cNvSpPr>
            <a:spLocks noGrp="1"/>
          </p:cNvSpPr>
          <p:nvPr>
            <p:ph idx="1"/>
          </p:nvPr>
        </p:nvSpPr>
        <p:spPr>
          <a:xfrm>
            <a:off x="628650" y="5756743"/>
            <a:ext cx="7886700" cy="420219"/>
          </a:xfrm>
          <a:prstGeom prst="rect">
            <a:avLst/>
          </a:prstGeom>
        </p:spPr>
        <p:txBody>
          <a:bodyPr rtlCol="0">
            <a:normAutofit/>
          </a:bodyPr>
          <a:lstStyle>
            <a:lvl1pPr marL="0" indent="0" algn="r">
              <a:buNone/>
              <a:defRPr>
                <a:solidFill>
                  <a:schemeClr val="bg1"/>
                </a:solidFill>
              </a:defRPr>
            </a:lvl1pPr>
          </a:lstStyle>
          <a:p>
            <a:pPr lvl="0"/>
            <a:r>
              <a:rPr lang="pl-PL" dirty="0" smtClean="0"/>
              <a:t>Kliknij, aby dodać podtytuł</a:t>
            </a:r>
            <a:endParaRPr lang="pl-PL" dirty="0"/>
          </a:p>
        </p:txBody>
      </p:sp>
      <p:sp>
        <p:nvSpPr>
          <p:cNvPr id="8" name="Symbol zastępczy tekstu 7"/>
          <p:cNvSpPr>
            <a:spLocks noGrp="1"/>
          </p:cNvSpPr>
          <p:nvPr>
            <p:ph idx="10"/>
          </p:nvPr>
        </p:nvSpPr>
        <p:spPr>
          <a:xfrm>
            <a:off x="628650" y="4942115"/>
            <a:ext cx="7886700" cy="712334"/>
          </a:xfrm>
          <a:prstGeom prst="rect">
            <a:avLst/>
          </a:prstGeom>
        </p:spPr>
        <p:txBody>
          <a:bodyPr rtlCol="0">
            <a:normAutofit/>
          </a:bodyPr>
          <a:lstStyle>
            <a:lvl1pPr marL="0" indent="0" algn="r">
              <a:buNone/>
              <a:defRPr sz="4000">
                <a:solidFill>
                  <a:schemeClr val="bg1"/>
                </a:solidFill>
                <a:latin typeface="+mj-lt"/>
              </a:defRPr>
            </a:lvl1pPr>
          </a:lstStyle>
          <a:p>
            <a:pPr lvl="0"/>
            <a:r>
              <a:rPr lang="en-US" dirty="0" smtClean="0"/>
              <a:t>Kliknij, aby edytować style wzorca tekstu</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pic>
        <p:nvPicPr>
          <p:cNvPr id="4" name="Obraz 8"/>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ctrTitle"/>
          </p:nvPr>
        </p:nvSpPr>
        <p:spPr>
          <a:xfrm>
            <a:off x="685800" y="1122363"/>
            <a:ext cx="7772400" cy="2387600"/>
          </a:xfrm>
        </p:spPr>
        <p:txBody>
          <a:bodyPr anchor="b"/>
          <a:lstStyle>
            <a:lvl1pPr algn="ctr">
              <a:defRPr sz="6000"/>
            </a:lvl1pPr>
          </a:lstStyle>
          <a:p>
            <a:r>
              <a:rPr lang="pl-PL" dirty="0" smtClean="0"/>
              <a:t>Kliknij, aby edytować styl</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15995CE8-7770-4FD4-A8F6-26EA80E7D200}" type="slidenum">
              <a:rPr lang="pl-PL"/>
              <a:pPr>
                <a:defRPr/>
              </a:pPr>
              <a:t>‹#›</a:t>
            </a:fld>
            <a:endParaRPr lang="pl-PL"/>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pic>
        <p:nvPicPr>
          <p:cNvPr id="4" name="Obraz 7"/>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EF97D87E-E356-40A6-9331-EA7EE72D809C}" type="slidenum">
              <a:rPr lang="pl-PL"/>
              <a:pPr>
                <a:defRPr/>
              </a:pPr>
              <a:t>‹#›</a:t>
            </a:fld>
            <a:endParaRPr lang="pl-PL"/>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pic>
        <p:nvPicPr>
          <p:cNvPr id="4" name="Obraz 7"/>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a:xfrm>
            <a:off x="623888" y="1709739"/>
            <a:ext cx="7886700" cy="2852737"/>
          </a:xfrm>
        </p:spPr>
        <p:txBody>
          <a:bodyPr anchor="b"/>
          <a:lstStyle>
            <a:lvl1pPr>
              <a:defRPr sz="6000"/>
            </a:lvl1pPr>
          </a:lstStyle>
          <a:p>
            <a:r>
              <a:rPr lang="pl-PL" smtClean="0"/>
              <a:t>Kliknij, aby edytować styl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5" name="Slide Number Placeholder 5"/>
          <p:cNvSpPr>
            <a:spLocks noGrp="1"/>
          </p:cNvSpPr>
          <p:nvPr>
            <p:ph type="sldNum" sz="quarter" idx="10"/>
          </p:nvPr>
        </p:nvSpPr>
        <p:spPr/>
        <p:txBody>
          <a:bodyPr/>
          <a:lstStyle>
            <a:lvl1pPr>
              <a:defRPr/>
            </a:lvl1pPr>
          </a:lstStyle>
          <a:p>
            <a:pPr>
              <a:defRPr/>
            </a:pPr>
            <a:fld id="{C551B375-4129-42BF-8244-4798561652FD}" type="slidenum">
              <a:rPr lang="pl-PL"/>
              <a:pPr>
                <a:defRPr/>
              </a:pPr>
              <a:t>‹#›</a:t>
            </a:fld>
            <a:endParaRPr lang="pl-PL"/>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pic>
        <p:nvPicPr>
          <p:cNvPr id="5" name="Obraz 8"/>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a:xfrm>
            <a:off x="628650" y="1041621"/>
            <a:ext cx="7886700" cy="850679"/>
          </a:xfrm>
        </p:spPr>
        <p:txBody>
          <a:bodyPr/>
          <a:lstStyle/>
          <a:p>
            <a:r>
              <a:rPr lang="pl-PL" smtClean="0"/>
              <a:t>Kliknij, aby edytować styl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6" name="Slide Number Placeholder 6"/>
          <p:cNvSpPr>
            <a:spLocks noGrp="1"/>
          </p:cNvSpPr>
          <p:nvPr>
            <p:ph type="sldNum" sz="quarter" idx="10"/>
          </p:nvPr>
        </p:nvSpPr>
        <p:spPr/>
        <p:txBody>
          <a:bodyPr/>
          <a:lstStyle>
            <a:lvl1pPr>
              <a:defRPr/>
            </a:lvl1pPr>
          </a:lstStyle>
          <a:p>
            <a:pPr>
              <a:defRPr/>
            </a:pPr>
            <a:fld id="{834F0188-BC38-493E-BB60-43DB76A8F5E2}" type="slidenum">
              <a:rPr lang="pl-PL"/>
              <a:pPr>
                <a:defRPr/>
              </a:pPr>
              <a:t>‹#›</a:t>
            </a:fld>
            <a:endParaRPr lang="pl-PL"/>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pic>
        <p:nvPicPr>
          <p:cNvPr id="7" name="Obraz 10"/>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a:xfrm>
            <a:off x="629841" y="1104817"/>
            <a:ext cx="7886700" cy="720630"/>
          </a:xfrm>
        </p:spPr>
        <p:txBody>
          <a:bodyPr/>
          <a:lstStyle/>
          <a:p>
            <a:r>
              <a:rPr lang="pl-PL" smtClean="0"/>
              <a:t>Kliknij, aby edytować styl</a:t>
            </a:r>
            <a:endParaRPr lang="en-US" dirty="0"/>
          </a:p>
        </p:txBody>
      </p:sp>
      <p:sp>
        <p:nvSpPr>
          <p:cNvPr id="3" name="Text Placeholder 2"/>
          <p:cNvSpPr>
            <a:spLocks noGrp="1"/>
          </p:cNvSpPr>
          <p:nvPr>
            <p:ph type="body" idx="1"/>
          </p:nvPr>
        </p:nvSpPr>
        <p:spPr>
          <a:xfrm>
            <a:off x="629842" y="1815921"/>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629842" y="2639833"/>
            <a:ext cx="3868340" cy="354983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4629150" y="1815921"/>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4629150" y="2639833"/>
            <a:ext cx="3887391" cy="354983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8" name="Slide Number Placeholder 8"/>
          <p:cNvSpPr>
            <a:spLocks noGrp="1"/>
          </p:cNvSpPr>
          <p:nvPr>
            <p:ph type="sldNum" sz="quarter" idx="10"/>
          </p:nvPr>
        </p:nvSpPr>
        <p:spPr/>
        <p:txBody>
          <a:bodyPr/>
          <a:lstStyle>
            <a:lvl1pPr>
              <a:defRPr/>
            </a:lvl1pPr>
          </a:lstStyle>
          <a:p>
            <a:pPr>
              <a:defRPr/>
            </a:pPr>
            <a:fld id="{06886CC6-4502-4728-B266-411B26A6F3AC}" type="slidenum">
              <a:rPr lang="pl-PL"/>
              <a:pPr>
                <a:defRPr/>
              </a:pPr>
              <a:t>‹#›</a:t>
            </a:fld>
            <a:endParaRPr lang="pl-PL"/>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pic>
        <p:nvPicPr>
          <p:cNvPr id="3" name="Obraz 6"/>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p:txBody>
          <a:bodyPr/>
          <a:lstStyle/>
          <a:p>
            <a:r>
              <a:rPr lang="pl-PL" smtClean="0"/>
              <a:t>Kliknij, aby edytować styl</a:t>
            </a:r>
            <a:endParaRPr lang="en-US" dirty="0"/>
          </a:p>
        </p:txBody>
      </p:sp>
      <p:sp>
        <p:nvSpPr>
          <p:cNvPr id="4" name="Slide Number Placeholder 4"/>
          <p:cNvSpPr>
            <a:spLocks noGrp="1"/>
          </p:cNvSpPr>
          <p:nvPr>
            <p:ph type="sldNum" sz="quarter" idx="10"/>
          </p:nvPr>
        </p:nvSpPr>
        <p:spPr/>
        <p:txBody>
          <a:bodyPr/>
          <a:lstStyle>
            <a:lvl1pPr>
              <a:defRPr/>
            </a:lvl1pPr>
          </a:lstStyle>
          <a:p>
            <a:pPr>
              <a:defRPr/>
            </a:pPr>
            <a:fld id="{7C68E22E-48F4-4A3E-8D78-C9D4C3D94AE2}" type="slidenum">
              <a:rPr lang="pl-PL"/>
              <a:pPr>
                <a:defRPr/>
              </a:pPr>
              <a:t>‹#›</a:t>
            </a:fld>
            <a:endParaRPr lang="pl-PL"/>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pic>
        <p:nvPicPr>
          <p:cNvPr id="2" name="Obraz 5"/>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3" name="Slide Number Placeholder 3"/>
          <p:cNvSpPr>
            <a:spLocks noGrp="1"/>
          </p:cNvSpPr>
          <p:nvPr>
            <p:ph type="sldNum" sz="quarter" idx="10"/>
          </p:nvPr>
        </p:nvSpPr>
        <p:spPr/>
        <p:txBody>
          <a:bodyPr/>
          <a:lstStyle>
            <a:lvl1pPr>
              <a:defRPr/>
            </a:lvl1pPr>
          </a:lstStyle>
          <a:p>
            <a:pPr>
              <a:defRPr/>
            </a:pPr>
            <a:fld id="{95603F3B-AD5A-4F29-BDAE-DE1FD65982EA}" type="slidenum">
              <a:rPr lang="pl-PL"/>
              <a:pPr>
                <a:defRPr/>
              </a:pPr>
              <a:t>‹#›</a:t>
            </a:fld>
            <a:endParaRPr lang="pl-PL"/>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pic>
        <p:nvPicPr>
          <p:cNvPr id="5" name="Obraz 7"/>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a:xfrm>
            <a:off x="629841" y="1264258"/>
            <a:ext cx="2949178" cy="1129085"/>
          </a:xfrm>
        </p:spPr>
        <p:txBody>
          <a:bodyPr anchor="b"/>
          <a:lstStyle>
            <a:lvl1pPr>
              <a:defRPr sz="3200"/>
            </a:lvl1pPr>
          </a:lstStyle>
          <a:p>
            <a:r>
              <a:rPr lang="pl-PL" dirty="0" smtClean="0"/>
              <a:t>Kliknij, aby edytować styl</a:t>
            </a:r>
            <a:endParaRPr lang="en-US" dirty="0"/>
          </a:p>
        </p:txBody>
      </p:sp>
      <p:sp>
        <p:nvSpPr>
          <p:cNvPr id="3" name="Content Placeholder 2"/>
          <p:cNvSpPr>
            <a:spLocks noGrp="1"/>
          </p:cNvSpPr>
          <p:nvPr>
            <p:ph idx="1"/>
          </p:nvPr>
        </p:nvSpPr>
        <p:spPr>
          <a:xfrm>
            <a:off x="3887391" y="1264258"/>
            <a:ext cx="4629150" cy="45967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en-US" dirty="0"/>
          </a:p>
        </p:txBody>
      </p:sp>
      <p:sp>
        <p:nvSpPr>
          <p:cNvPr id="4" name="Text Placeholder 3"/>
          <p:cNvSpPr>
            <a:spLocks noGrp="1"/>
          </p:cNvSpPr>
          <p:nvPr>
            <p:ph type="body" sz="half" idx="2"/>
          </p:nvPr>
        </p:nvSpPr>
        <p:spPr>
          <a:xfrm>
            <a:off x="629841" y="2393344"/>
            <a:ext cx="2949178" cy="34756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smtClean="0"/>
              <a:t>Kliknij, aby edytować style wzorca tekstu</a:t>
            </a:r>
          </a:p>
        </p:txBody>
      </p:sp>
      <p:sp>
        <p:nvSpPr>
          <p:cNvPr id="6" name="Slide Number Placeholder 6"/>
          <p:cNvSpPr>
            <a:spLocks noGrp="1"/>
          </p:cNvSpPr>
          <p:nvPr>
            <p:ph type="sldNum" sz="quarter" idx="10"/>
          </p:nvPr>
        </p:nvSpPr>
        <p:spPr/>
        <p:txBody>
          <a:bodyPr/>
          <a:lstStyle>
            <a:lvl1pPr>
              <a:defRPr/>
            </a:lvl1pPr>
          </a:lstStyle>
          <a:p>
            <a:pPr>
              <a:defRPr/>
            </a:pPr>
            <a:fld id="{164D7049-A559-456B-9C47-7EC426F79BC2}" type="slidenum">
              <a:rPr lang="pl-PL"/>
              <a:pPr>
                <a:defRPr/>
              </a:pPr>
              <a:t>‹#›</a:t>
            </a:fld>
            <a:endParaRPr lang="pl-PL"/>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pic>
        <p:nvPicPr>
          <p:cNvPr id="5" name="Obraz 7"/>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a:xfrm>
            <a:off x="629841" y="1256306"/>
            <a:ext cx="2949178" cy="1137037"/>
          </a:xfrm>
        </p:spPr>
        <p:txBody>
          <a:bodyPr anchor="b"/>
          <a:lstStyle>
            <a:lvl1pPr>
              <a:defRPr sz="3200"/>
            </a:lvl1pPr>
          </a:lstStyle>
          <a:p>
            <a:r>
              <a:rPr lang="pl-PL" dirty="0" smtClean="0"/>
              <a:t>Kliknij, aby edytować styl</a:t>
            </a:r>
            <a:endParaRPr lang="en-US" dirty="0"/>
          </a:p>
        </p:txBody>
      </p:sp>
      <p:sp>
        <p:nvSpPr>
          <p:cNvPr id="3" name="Picture Placeholder 2"/>
          <p:cNvSpPr>
            <a:spLocks noGrp="1" noChangeAspect="1"/>
          </p:cNvSpPr>
          <p:nvPr>
            <p:ph type="pic" idx="1"/>
          </p:nvPr>
        </p:nvSpPr>
        <p:spPr>
          <a:xfrm>
            <a:off x="3887391" y="1256306"/>
            <a:ext cx="4629150" cy="460474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Kliknij ikonę, aby dodać obraz</a:t>
            </a:r>
            <a:endParaRPr lang="en-US" noProof="0" dirty="0"/>
          </a:p>
        </p:txBody>
      </p:sp>
      <p:sp>
        <p:nvSpPr>
          <p:cNvPr id="4" name="Text Placeholder 3"/>
          <p:cNvSpPr>
            <a:spLocks noGrp="1"/>
          </p:cNvSpPr>
          <p:nvPr>
            <p:ph type="body" sz="half" idx="2"/>
          </p:nvPr>
        </p:nvSpPr>
        <p:spPr>
          <a:xfrm>
            <a:off x="629841" y="2393343"/>
            <a:ext cx="2949178" cy="347564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smtClean="0"/>
              <a:t>Kliknij, aby edytować style wzorca tekstu</a:t>
            </a:r>
          </a:p>
        </p:txBody>
      </p:sp>
      <p:sp>
        <p:nvSpPr>
          <p:cNvPr id="6" name="Slide Number Placeholder 6"/>
          <p:cNvSpPr>
            <a:spLocks noGrp="1"/>
          </p:cNvSpPr>
          <p:nvPr>
            <p:ph type="sldNum" sz="quarter" idx="10"/>
          </p:nvPr>
        </p:nvSpPr>
        <p:spPr/>
        <p:txBody>
          <a:bodyPr/>
          <a:lstStyle>
            <a:lvl1pPr>
              <a:defRPr/>
            </a:lvl1pPr>
          </a:lstStyle>
          <a:p>
            <a:pPr>
              <a:defRPr/>
            </a:pPr>
            <a:fld id="{3455B725-06CA-40C0-A37B-703BFC02760D}" type="slidenum">
              <a:rPr lang="pl-PL"/>
              <a:pPr>
                <a:defRPr/>
              </a:pPr>
              <a:t>‹#›</a:t>
            </a:fld>
            <a:endParaRPr lang="pl-PL"/>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Układ niestandardow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Symbol zastępczy tytułu 1"/>
          <p:cNvSpPr txBox="1">
            <a:spLocks/>
          </p:cNvSpPr>
          <p:nvPr userDrawn="1"/>
        </p:nvSpPr>
        <p:spPr>
          <a:xfrm>
            <a:off x="628650" y="4833938"/>
            <a:ext cx="7886700" cy="922337"/>
          </a:xfrm>
          <a:prstGeom prst="rect">
            <a:avLst/>
          </a:prstGeom>
        </p:spPr>
        <p:txBody>
          <a:bodyPr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fontAlgn="auto">
              <a:spcAft>
                <a:spcPts val="0"/>
              </a:spcAft>
              <a:defRPr/>
            </a:pPr>
            <a:r>
              <a:rPr lang="pl-PL" dirty="0" smtClean="0">
                <a:solidFill>
                  <a:schemeClr val="bg1"/>
                </a:solidFill>
              </a:rPr>
              <a:t>Kliknij, aby dodać tytuł prezentacji</a:t>
            </a:r>
            <a:endParaRPr lang="pl-PL" dirty="0">
              <a:solidFill>
                <a:schemeClr val="bg1"/>
              </a:solidFill>
            </a:endParaRPr>
          </a:p>
        </p:txBody>
      </p:sp>
      <p:pic>
        <p:nvPicPr>
          <p:cNvPr id="4" name="Obraz 5"/>
          <p:cNvPicPr>
            <a:picLocks noChangeAspect="1"/>
          </p:cNvPicPr>
          <p:nvPr userDrawn="1"/>
        </p:nvPicPr>
        <p:blipFill>
          <a:blip r:embed="rId3" cstate="print"/>
          <a:srcRect/>
          <a:stretch>
            <a:fillRect/>
          </a:stretch>
        </p:blipFill>
        <p:spPr bwMode="auto">
          <a:xfrm>
            <a:off x="50800" y="-114300"/>
            <a:ext cx="4648200" cy="1155700"/>
          </a:xfrm>
          <a:prstGeom prst="rect">
            <a:avLst/>
          </a:prstGeom>
          <a:noFill/>
          <a:ln w="9525">
            <a:noFill/>
            <a:miter lim="800000"/>
            <a:headEnd/>
            <a:tailEnd/>
          </a:ln>
        </p:spPr>
      </p:pic>
      <p:sp>
        <p:nvSpPr>
          <p:cNvPr id="5" name="Symbol zastępczy tekstu 7"/>
          <p:cNvSpPr>
            <a:spLocks noGrp="1"/>
          </p:cNvSpPr>
          <p:nvPr>
            <p:ph idx="1"/>
          </p:nvPr>
        </p:nvSpPr>
        <p:spPr>
          <a:xfrm>
            <a:off x="628650" y="5756743"/>
            <a:ext cx="7886700" cy="420219"/>
          </a:xfrm>
          <a:prstGeom prst="rect">
            <a:avLst/>
          </a:prstGeom>
        </p:spPr>
        <p:txBody>
          <a:bodyPr rtlCol="0">
            <a:normAutofit/>
          </a:bodyPr>
          <a:lstStyle>
            <a:lvl1pPr marL="0" indent="0" algn="r">
              <a:buNone/>
              <a:defRPr>
                <a:solidFill>
                  <a:schemeClr val="bg1"/>
                </a:solidFill>
              </a:defRPr>
            </a:lvl1pPr>
          </a:lstStyle>
          <a:p>
            <a:pPr lvl="0"/>
            <a:r>
              <a:rPr lang="pl-PL" dirty="0" smtClean="0"/>
              <a:t>Kliknij, aby dodać podtytuł</a:t>
            </a:r>
            <a:endParaRPr lang="pl-PL" dirty="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Układ niestandardow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Symbol zastępczy tytułu 1"/>
          <p:cNvSpPr txBox="1">
            <a:spLocks/>
          </p:cNvSpPr>
          <p:nvPr userDrawn="1"/>
        </p:nvSpPr>
        <p:spPr>
          <a:xfrm>
            <a:off x="628650" y="4833938"/>
            <a:ext cx="7886700" cy="922337"/>
          </a:xfrm>
          <a:prstGeom prst="rect">
            <a:avLst/>
          </a:prstGeom>
        </p:spPr>
        <p:txBody>
          <a:bodyPr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fontAlgn="auto">
              <a:spcAft>
                <a:spcPts val="0"/>
              </a:spcAft>
              <a:defRPr/>
            </a:pPr>
            <a:r>
              <a:rPr lang="pl-PL" dirty="0" smtClean="0">
                <a:solidFill>
                  <a:schemeClr val="bg1"/>
                </a:solidFill>
              </a:rPr>
              <a:t>Kliknij, aby dodać tytuł prezentacji</a:t>
            </a:r>
            <a:endParaRPr lang="pl-PL" dirty="0">
              <a:solidFill>
                <a:schemeClr val="bg1"/>
              </a:solidFill>
            </a:endParaRPr>
          </a:p>
        </p:txBody>
      </p:sp>
      <p:pic>
        <p:nvPicPr>
          <p:cNvPr id="4" name="Obraz 5"/>
          <p:cNvPicPr>
            <a:picLocks noChangeAspect="1"/>
          </p:cNvPicPr>
          <p:nvPr userDrawn="1"/>
        </p:nvPicPr>
        <p:blipFill>
          <a:blip r:embed="rId3" cstate="print"/>
          <a:srcRect/>
          <a:stretch>
            <a:fillRect/>
          </a:stretch>
        </p:blipFill>
        <p:spPr bwMode="auto">
          <a:xfrm>
            <a:off x="50800" y="-114300"/>
            <a:ext cx="4648200" cy="1155700"/>
          </a:xfrm>
          <a:prstGeom prst="rect">
            <a:avLst/>
          </a:prstGeom>
          <a:noFill/>
          <a:ln w="9525">
            <a:noFill/>
            <a:miter lim="800000"/>
            <a:headEnd/>
            <a:tailEnd/>
          </a:ln>
        </p:spPr>
      </p:pic>
      <p:sp>
        <p:nvSpPr>
          <p:cNvPr id="5" name="Symbol zastępczy tekstu 7"/>
          <p:cNvSpPr>
            <a:spLocks noGrp="1"/>
          </p:cNvSpPr>
          <p:nvPr>
            <p:ph idx="1"/>
          </p:nvPr>
        </p:nvSpPr>
        <p:spPr>
          <a:xfrm>
            <a:off x="628650" y="5756743"/>
            <a:ext cx="7886700" cy="420219"/>
          </a:xfrm>
          <a:prstGeom prst="rect">
            <a:avLst/>
          </a:prstGeom>
        </p:spPr>
        <p:txBody>
          <a:bodyPr rtlCol="0">
            <a:normAutofit/>
          </a:bodyPr>
          <a:lstStyle>
            <a:lvl1pPr marL="0" indent="0" algn="r">
              <a:buNone/>
              <a:defRPr>
                <a:solidFill>
                  <a:schemeClr val="bg1"/>
                </a:solidFill>
              </a:defRPr>
            </a:lvl1pPr>
          </a:lstStyle>
          <a:p>
            <a:pPr lvl="0"/>
            <a:r>
              <a:rPr lang="pl-PL" dirty="0" smtClean="0"/>
              <a:t>Kliknij, aby dodać podtytuł</a:t>
            </a:r>
            <a:endParaRPr lang="pl-PL" dirty="0"/>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pic>
        <p:nvPicPr>
          <p:cNvPr id="4" name="Obraz 6"/>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ctrTitle"/>
          </p:nvPr>
        </p:nvSpPr>
        <p:spPr>
          <a:xfrm>
            <a:off x="685800" y="1122363"/>
            <a:ext cx="7772400" cy="2387600"/>
          </a:xfrm>
        </p:spPr>
        <p:txBody>
          <a:bodyPr anchor="b"/>
          <a:lstStyle>
            <a:lvl1pPr algn="ctr">
              <a:defRPr sz="6000"/>
            </a:lvl1pPr>
          </a:lstStyle>
          <a:p>
            <a:r>
              <a:rPr lang="pl-PL" dirty="0" smtClean="0"/>
              <a:t>Kliknij, aby edytować styl</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6E64E8CA-FB23-49E6-9976-DBE9E636FCA5}" type="slidenum">
              <a:rPr lang="pl-PL"/>
              <a:pPr>
                <a:defRPr/>
              </a:pPr>
              <a:t>‹#›</a:t>
            </a:fld>
            <a:endParaRPr lang="pl-PL"/>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pic>
        <p:nvPicPr>
          <p:cNvPr id="4" name="Obraz 6"/>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723B9639-F12C-4A67-B342-BC4B73258AD1}" type="slidenum">
              <a:rPr lang="pl-PL"/>
              <a:pPr>
                <a:defRPr/>
              </a:pPr>
              <a:t>‹#›</a:t>
            </a:fld>
            <a:endParaRPr lang="pl-PL"/>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pic>
        <p:nvPicPr>
          <p:cNvPr id="4" name="Obraz 6"/>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a:xfrm>
            <a:off x="623888" y="1709739"/>
            <a:ext cx="7886700" cy="2852737"/>
          </a:xfrm>
        </p:spPr>
        <p:txBody>
          <a:bodyPr anchor="b"/>
          <a:lstStyle>
            <a:lvl1pPr>
              <a:defRPr sz="6000"/>
            </a:lvl1pPr>
          </a:lstStyle>
          <a:p>
            <a:r>
              <a:rPr lang="pl-PL" smtClean="0"/>
              <a:t>Kliknij, aby edytować styl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5" name="Slide Number Placeholder 5"/>
          <p:cNvSpPr>
            <a:spLocks noGrp="1"/>
          </p:cNvSpPr>
          <p:nvPr>
            <p:ph type="sldNum" sz="quarter" idx="10"/>
          </p:nvPr>
        </p:nvSpPr>
        <p:spPr/>
        <p:txBody>
          <a:bodyPr/>
          <a:lstStyle>
            <a:lvl1pPr>
              <a:defRPr/>
            </a:lvl1pPr>
          </a:lstStyle>
          <a:p>
            <a:pPr>
              <a:defRPr/>
            </a:pPr>
            <a:fld id="{68F9B831-B979-46B9-B782-0201DFD22489}" type="slidenum">
              <a:rPr lang="pl-PL"/>
              <a:pPr>
                <a:defRPr/>
              </a:pPr>
              <a:t>‹#›</a:t>
            </a:fld>
            <a:endParaRPr lang="pl-PL"/>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pic>
        <p:nvPicPr>
          <p:cNvPr id="5" name="Obraz 7"/>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a:xfrm>
            <a:off x="628650" y="1041621"/>
            <a:ext cx="7886700" cy="850679"/>
          </a:xfrm>
        </p:spPr>
        <p:txBody>
          <a:bodyPr/>
          <a:lstStyle/>
          <a:p>
            <a:r>
              <a:rPr lang="pl-PL" smtClean="0"/>
              <a:t>Kliknij, aby edytować styl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6" name="Slide Number Placeholder 6"/>
          <p:cNvSpPr>
            <a:spLocks noGrp="1"/>
          </p:cNvSpPr>
          <p:nvPr>
            <p:ph type="sldNum" sz="quarter" idx="10"/>
          </p:nvPr>
        </p:nvSpPr>
        <p:spPr/>
        <p:txBody>
          <a:bodyPr/>
          <a:lstStyle>
            <a:lvl1pPr>
              <a:defRPr/>
            </a:lvl1pPr>
          </a:lstStyle>
          <a:p>
            <a:pPr>
              <a:defRPr/>
            </a:pPr>
            <a:fld id="{6B1C0282-8168-4533-8E39-1D11FF2DF2C5}" type="slidenum">
              <a:rPr lang="pl-PL"/>
              <a:pPr>
                <a:defRPr/>
              </a:pPr>
              <a:t>‹#›</a:t>
            </a:fld>
            <a:endParaRPr lang="pl-PL"/>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pic>
        <p:nvPicPr>
          <p:cNvPr id="7" name="Obraz 9"/>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a:xfrm>
            <a:off x="629841" y="1104817"/>
            <a:ext cx="7886700" cy="720630"/>
          </a:xfrm>
        </p:spPr>
        <p:txBody>
          <a:bodyPr/>
          <a:lstStyle/>
          <a:p>
            <a:r>
              <a:rPr lang="pl-PL" smtClean="0"/>
              <a:t>Kliknij, aby edytować styl</a:t>
            </a:r>
            <a:endParaRPr lang="en-US" dirty="0"/>
          </a:p>
        </p:txBody>
      </p:sp>
      <p:sp>
        <p:nvSpPr>
          <p:cNvPr id="3" name="Text Placeholder 2"/>
          <p:cNvSpPr>
            <a:spLocks noGrp="1"/>
          </p:cNvSpPr>
          <p:nvPr>
            <p:ph type="body" idx="1"/>
          </p:nvPr>
        </p:nvSpPr>
        <p:spPr>
          <a:xfrm>
            <a:off x="629842" y="1815921"/>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629842" y="2639833"/>
            <a:ext cx="3868340" cy="354983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4629150" y="1815921"/>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4629150" y="2639833"/>
            <a:ext cx="3887391" cy="354983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8" name="Slide Number Placeholder 8"/>
          <p:cNvSpPr>
            <a:spLocks noGrp="1"/>
          </p:cNvSpPr>
          <p:nvPr>
            <p:ph type="sldNum" sz="quarter" idx="10"/>
          </p:nvPr>
        </p:nvSpPr>
        <p:spPr/>
        <p:txBody>
          <a:bodyPr/>
          <a:lstStyle>
            <a:lvl1pPr>
              <a:defRPr/>
            </a:lvl1pPr>
          </a:lstStyle>
          <a:p>
            <a:pPr>
              <a:defRPr/>
            </a:pPr>
            <a:fld id="{A431FF95-B33E-484E-A349-342E8FC8A295}" type="slidenum">
              <a:rPr lang="pl-PL"/>
              <a:pPr>
                <a:defRPr/>
              </a:pPr>
              <a:t>‹#›</a:t>
            </a:fld>
            <a:endParaRPr lang="pl-PL"/>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pic>
        <p:nvPicPr>
          <p:cNvPr id="3" name="Obraz 5"/>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p:txBody>
          <a:bodyPr/>
          <a:lstStyle/>
          <a:p>
            <a:r>
              <a:rPr lang="pl-PL" smtClean="0"/>
              <a:t>Kliknij, aby edytować styl</a:t>
            </a:r>
            <a:endParaRPr lang="en-US" dirty="0"/>
          </a:p>
        </p:txBody>
      </p:sp>
      <p:sp>
        <p:nvSpPr>
          <p:cNvPr id="4" name="Slide Number Placeholder 4"/>
          <p:cNvSpPr>
            <a:spLocks noGrp="1"/>
          </p:cNvSpPr>
          <p:nvPr>
            <p:ph type="sldNum" sz="quarter" idx="10"/>
          </p:nvPr>
        </p:nvSpPr>
        <p:spPr/>
        <p:txBody>
          <a:bodyPr/>
          <a:lstStyle>
            <a:lvl1pPr>
              <a:defRPr/>
            </a:lvl1pPr>
          </a:lstStyle>
          <a:p>
            <a:pPr>
              <a:defRPr/>
            </a:pPr>
            <a:fld id="{8E0C398A-3FC5-4395-A7C5-0D9DA172894B}" type="slidenum">
              <a:rPr lang="pl-PL"/>
              <a:pPr>
                <a:defRPr/>
              </a:pPr>
              <a:t>‹#›</a:t>
            </a:fld>
            <a:endParaRPr lang="pl-PL"/>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pic>
        <p:nvPicPr>
          <p:cNvPr id="2" name="Obraz 4"/>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3" name="Slide Number Placeholder 3"/>
          <p:cNvSpPr>
            <a:spLocks noGrp="1"/>
          </p:cNvSpPr>
          <p:nvPr>
            <p:ph type="sldNum" sz="quarter" idx="10"/>
          </p:nvPr>
        </p:nvSpPr>
        <p:spPr/>
        <p:txBody>
          <a:bodyPr/>
          <a:lstStyle>
            <a:lvl1pPr>
              <a:defRPr/>
            </a:lvl1pPr>
          </a:lstStyle>
          <a:p>
            <a:pPr>
              <a:defRPr/>
            </a:pPr>
            <a:fld id="{6E1D7BED-B589-4D30-A920-B1358FDA9AE6}" type="slidenum">
              <a:rPr lang="pl-PL"/>
              <a:pPr>
                <a:defRPr/>
              </a:pPr>
              <a:t>‹#›</a:t>
            </a:fld>
            <a:endParaRPr lang="pl-PL"/>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pic>
        <p:nvPicPr>
          <p:cNvPr id="5" name="Obraz 7"/>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a:xfrm>
            <a:off x="629841" y="1264258"/>
            <a:ext cx="2949178" cy="1129085"/>
          </a:xfrm>
        </p:spPr>
        <p:txBody>
          <a:bodyPr anchor="b"/>
          <a:lstStyle>
            <a:lvl1pPr>
              <a:defRPr sz="3200"/>
            </a:lvl1pPr>
          </a:lstStyle>
          <a:p>
            <a:r>
              <a:rPr lang="pl-PL" dirty="0" smtClean="0"/>
              <a:t>Kliknij, aby edytować styl</a:t>
            </a:r>
            <a:endParaRPr lang="en-US" dirty="0"/>
          </a:p>
        </p:txBody>
      </p:sp>
      <p:sp>
        <p:nvSpPr>
          <p:cNvPr id="3" name="Content Placeholder 2"/>
          <p:cNvSpPr>
            <a:spLocks noGrp="1"/>
          </p:cNvSpPr>
          <p:nvPr>
            <p:ph idx="1"/>
          </p:nvPr>
        </p:nvSpPr>
        <p:spPr>
          <a:xfrm>
            <a:off x="3887391" y="1264258"/>
            <a:ext cx="4629150" cy="45967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en-US" dirty="0"/>
          </a:p>
        </p:txBody>
      </p:sp>
      <p:sp>
        <p:nvSpPr>
          <p:cNvPr id="4" name="Text Placeholder 3"/>
          <p:cNvSpPr>
            <a:spLocks noGrp="1"/>
          </p:cNvSpPr>
          <p:nvPr>
            <p:ph type="body" sz="half" idx="2"/>
          </p:nvPr>
        </p:nvSpPr>
        <p:spPr>
          <a:xfrm>
            <a:off x="629841" y="2393344"/>
            <a:ext cx="2949178" cy="34756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smtClean="0"/>
              <a:t>Kliknij, aby edytować style wzorca tekstu</a:t>
            </a:r>
          </a:p>
        </p:txBody>
      </p:sp>
      <p:sp>
        <p:nvSpPr>
          <p:cNvPr id="6" name="Slide Number Placeholder 6"/>
          <p:cNvSpPr>
            <a:spLocks noGrp="1"/>
          </p:cNvSpPr>
          <p:nvPr>
            <p:ph type="sldNum" sz="quarter" idx="10"/>
          </p:nvPr>
        </p:nvSpPr>
        <p:spPr/>
        <p:txBody>
          <a:bodyPr/>
          <a:lstStyle>
            <a:lvl1pPr>
              <a:defRPr/>
            </a:lvl1pPr>
          </a:lstStyle>
          <a:p>
            <a:pPr>
              <a:defRPr/>
            </a:pPr>
            <a:fld id="{6D3D1EA3-1137-43A1-80E5-F5357C320243}" type="slidenum">
              <a:rPr lang="pl-PL"/>
              <a:pPr>
                <a:defRPr/>
              </a:pPr>
              <a:t>‹#›</a:t>
            </a:fld>
            <a:endParaRPr lang="pl-PL"/>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pic>
        <p:nvPicPr>
          <p:cNvPr id="5" name="Obraz 7"/>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a:xfrm>
            <a:off x="629841" y="1256306"/>
            <a:ext cx="2949178" cy="1137037"/>
          </a:xfrm>
        </p:spPr>
        <p:txBody>
          <a:bodyPr anchor="b"/>
          <a:lstStyle>
            <a:lvl1pPr>
              <a:defRPr sz="3200"/>
            </a:lvl1pPr>
          </a:lstStyle>
          <a:p>
            <a:r>
              <a:rPr lang="pl-PL" dirty="0" smtClean="0"/>
              <a:t>Kliknij, aby edytować styl</a:t>
            </a:r>
            <a:endParaRPr lang="en-US" dirty="0"/>
          </a:p>
        </p:txBody>
      </p:sp>
      <p:sp>
        <p:nvSpPr>
          <p:cNvPr id="3" name="Picture Placeholder 2"/>
          <p:cNvSpPr>
            <a:spLocks noGrp="1" noChangeAspect="1"/>
          </p:cNvSpPr>
          <p:nvPr>
            <p:ph type="pic" idx="1"/>
          </p:nvPr>
        </p:nvSpPr>
        <p:spPr>
          <a:xfrm>
            <a:off x="3887391" y="1256306"/>
            <a:ext cx="4629150" cy="460474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Kliknij ikonę, aby dodać obraz</a:t>
            </a:r>
            <a:endParaRPr lang="en-US" noProof="0" dirty="0"/>
          </a:p>
        </p:txBody>
      </p:sp>
      <p:sp>
        <p:nvSpPr>
          <p:cNvPr id="4" name="Text Placeholder 3"/>
          <p:cNvSpPr>
            <a:spLocks noGrp="1"/>
          </p:cNvSpPr>
          <p:nvPr>
            <p:ph type="body" sz="half" idx="2"/>
          </p:nvPr>
        </p:nvSpPr>
        <p:spPr>
          <a:xfrm>
            <a:off x="629841" y="2393343"/>
            <a:ext cx="2949178" cy="347564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smtClean="0"/>
              <a:t>Kliknij, aby edytować style wzorca tekstu</a:t>
            </a:r>
          </a:p>
        </p:txBody>
      </p:sp>
      <p:sp>
        <p:nvSpPr>
          <p:cNvPr id="6" name="Slide Number Placeholder 6"/>
          <p:cNvSpPr>
            <a:spLocks noGrp="1"/>
          </p:cNvSpPr>
          <p:nvPr>
            <p:ph type="sldNum" sz="quarter" idx="10"/>
          </p:nvPr>
        </p:nvSpPr>
        <p:spPr/>
        <p:txBody>
          <a:bodyPr/>
          <a:lstStyle>
            <a:lvl1pPr>
              <a:defRPr/>
            </a:lvl1pPr>
          </a:lstStyle>
          <a:p>
            <a:pPr>
              <a:defRPr/>
            </a:pPr>
            <a:fld id="{2E839214-E11F-4799-A6AF-14E38AD657E1}" type="slidenum">
              <a:rPr lang="pl-PL"/>
              <a:pPr>
                <a:defRPr/>
              </a:pPr>
              <a:t>‹#›</a:t>
            </a:fld>
            <a:endParaRPr lang="pl-PL"/>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Układ niestandardow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Symbol zastępczy tytułu 1"/>
          <p:cNvSpPr txBox="1">
            <a:spLocks/>
          </p:cNvSpPr>
          <p:nvPr userDrawn="1"/>
        </p:nvSpPr>
        <p:spPr>
          <a:xfrm>
            <a:off x="628650" y="4833938"/>
            <a:ext cx="7886700" cy="922337"/>
          </a:xfrm>
          <a:prstGeom prst="rect">
            <a:avLst/>
          </a:prstGeom>
        </p:spPr>
        <p:txBody>
          <a:bodyPr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fontAlgn="auto">
              <a:spcAft>
                <a:spcPts val="0"/>
              </a:spcAft>
              <a:defRPr/>
            </a:pPr>
            <a:r>
              <a:rPr lang="pl-PL" dirty="0" smtClean="0">
                <a:solidFill>
                  <a:schemeClr val="bg1"/>
                </a:solidFill>
              </a:rPr>
              <a:t>Kliknij, aby dodać tytuł prezentacji</a:t>
            </a:r>
            <a:endParaRPr lang="pl-PL" dirty="0">
              <a:solidFill>
                <a:schemeClr val="bg1"/>
              </a:solidFill>
            </a:endParaRPr>
          </a:p>
        </p:txBody>
      </p:sp>
      <p:pic>
        <p:nvPicPr>
          <p:cNvPr id="4" name="Obraz 5"/>
          <p:cNvPicPr>
            <a:picLocks noChangeAspect="1"/>
          </p:cNvPicPr>
          <p:nvPr userDrawn="1"/>
        </p:nvPicPr>
        <p:blipFill>
          <a:blip r:embed="rId3" cstate="print"/>
          <a:srcRect/>
          <a:stretch>
            <a:fillRect/>
          </a:stretch>
        </p:blipFill>
        <p:spPr bwMode="auto">
          <a:xfrm>
            <a:off x="50800" y="-114300"/>
            <a:ext cx="4648200" cy="1155700"/>
          </a:xfrm>
          <a:prstGeom prst="rect">
            <a:avLst/>
          </a:prstGeom>
          <a:noFill/>
          <a:ln w="9525">
            <a:noFill/>
            <a:miter lim="800000"/>
            <a:headEnd/>
            <a:tailEnd/>
          </a:ln>
        </p:spPr>
      </p:pic>
      <p:sp>
        <p:nvSpPr>
          <p:cNvPr id="5" name="Symbol zastępczy tekstu 7"/>
          <p:cNvSpPr>
            <a:spLocks noGrp="1"/>
          </p:cNvSpPr>
          <p:nvPr>
            <p:ph idx="1"/>
          </p:nvPr>
        </p:nvSpPr>
        <p:spPr>
          <a:xfrm>
            <a:off x="628650" y="5756743"/>
            <a:ext cx="7886700" cy="420219"/>
          </a:xfrm>
          <a:prstGeom prst="rect">
            <a:avLst/>
          </a:prstGeom>
        </p:spPr>
        <p:txBody>
          <a:bodyPr rtlCol="0">
            <a:normAutofit/>
          </a:bodyPr>
          <a:lstStyle>
            <a:lvl1pPr marL="0" indent="0" algn="r">
              <a:buNone/>
              <a:defRPr>
                <a:solidFill>
                  <a:schemeClr val="bg1"/>
                </a:solidFill>
              </a:defRPr>
            </a:lvl1pPr>
          </a:lstStyle>
          <a:p>
            <a:pPr lvl="0"/>
            <a:r>
              <a:rPr lang="pl-PL" dirty="0" smtClean="0"/>
              <a:t>Kliknij, aby dodać podtytuł</a:t>
            </a:r>
            <a:endParaRPr lang="pl-PL" dirty="0"/>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Układ niestandardow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Symbol zastępczy tytułu 1"/>
          <p:cNvSpPr txBox="1">
            <a:spLocks/>
          </p:cNvSpPr>
          <p:nvPr userDrawn="1"/>
        </p:nvSpPr>
        <p:spPr>
          <a:xfrm>
            <a:off x="628650" y="4833938"/>
            <a:ext cx="7886700" cy="922337"/>
          </a:xfrm>
          <a:prstGeom prst="rect">
            <a:avLst/>
          </a:prstGeom>
        </p:spPr>
        <p:txBody>
          <a:bodyPr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fontAlgn="auto">
              <a:spcAft>
                <a:spcPts val="0"/>
              </a:spcAft>
              <a:defRPr/>
            </a:pPr>
            <a:r>
              <a:rPr lang="pl-PL" dirty="0" smtClean="0">
                <a:solidFill>
                  <a:schemeClr val="bg1"/>
                </a:solidFill>
              </a:rPr>
              <a:t>Kliknij, aby dodać tytuł prezentacji</a:t>
            </a:r>
            <a:endParaRPr lang="pl-PL" dirty="0">
              <a:solidFill>
                <a:schemeClr val="bg1"/>
              </a:solidFill>
            </a:endParaRPr>
          </a:p>
        </p:txBody>
      </p:sp>
      <p:pic>
        <p:nvPicPr>
          <p:cNvPr id="4" name="Obraz 5"/>
          <p:cNvPicPr>
            <a:picLocks noChangeAspect="1"/>
          </p:cNvPicPr>
          <p:nvPr userDrawn="1"/>
        </p:nvPicPr>
        <p:blipFill>
          <a:blip r:embed="rId3" cstate="print"/>
          <a:srcRect/>
          <a:stretch>
            <a:fillRect/>
          </a:stretch>
        </p:blipFill>
        <p:spPr bwMode="auto">
          <a:xfrm>
            <a:off x="50800" y="-114300"/>
            <a:ext cx="4648200" cy="1155700"/>
          </a:xfrm>
          <a:prstGeom prst="rect">
            <a:avLst/>
          </a:prstGeom>
          <a:noFill/>
          <a:ln w="9525">
            <a:noFill/>
            <a:miter lim="800000"/>
            <a:headEnd/>
            <a:tailEnd/>
          </a:ln>
        </p:spPr>
      </p:pic>
      <p:sp>
        <p:nvSpPr>
          <p:cNvPr id="5" name="Symbol zastępczy tekstu 7"/>
          <p:cNvSpPr>
            <a:spLocks noGrp="1"/>
          </p:cNvSpPr>
          <p:nvPr>
            <p:ph idx="1"/>
          </p:nvPr>
        </p:nvSpPr>
        <p:spPr>
          <a:xfrm>
            <a:off x="628650" y="5756743"/>
            <a:ext cx="7886700" cy="420219"/>
          </a:xfrm>
          <a:prstGeom prst="rect">
            <a:avLst/>
          </a:prstGeom>
        </p:spPr>
        <p:txBody>
          <a:bodyPr rtlCol="0">
            <a:normAutofit/>
          </a:bodyPr>
          <a:lstStyle>
            <a:lvl1pPr marL="0" indent="0" algn="r">
              <a:buNone/>
              <a:defRPr>
                <a:solidFill>
                  <a:schemeClr val="bg1"/>
                </a:solidFill>
              </a:defRPr>
            </a:lvl1pPr>
          </a:lstStyle>
          <a:p>
            <a:pPr lvl="0"/>
            <a:r>
              <a:rPr lang="pl-PL" dirty="0" smtClean="0"/>
              <a:t>Kliknij, aby dodać podtytuł</a:t>
            </a:r>
            <a:endParaRPr lang="pl-PL" dirty="0"/>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pic>
        <p:nvPicPr>
          <p:cNvPr id="4" name="Obraz 7"/>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ctrTitle"/>
          </p:nvPr>
        </p:nvSpPr>
        <p:spPr>
          <a:xfrm>
            <a:off x="685800" y="1122363"/>
            <a:ext cx="7772400" cy="2387600"/>
          </a:xfrm>
        </p:spPr>
        <p:txBody>
          <a:bodyPr anchor="b"/>
          <a:lstStyle>
            <a:lvl1pPr algn="ctr">
              <a:defRPr sz="6000"/>
            </a:lvl1pPr>
          </a:lstStyle>
          <a:p>
            <a:r>
              <a:rPr lang="pl-PL" dirty="0" smtClean="0"/>
              <a:t>Kliknij, aby edytować styl</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B04AF770-044F-47AA-99AC-A915C0DBEA87}" type="slidenum">
              <a:rPr lang="pl-PL"/>
              <a:pPr>
                <a:defRPr/>
              </a:pPr>
              <a:t>‹#›</a:t>
            </a:fld>
            <a:endParaRPr lang="pl-PL"/>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pic>
        <p:nvPicPr>
          <p:cNvPr id="4" name="Obraz 7"/>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C9D3A55C-DE33-453F-B74C-3E4F57DE451C}" type="slidenum">
              <a:rPr lang="pl-PL"/>
              <a:pPr>
                <a:defRPr/>
              </a:pPr>
              <a:t>‹#›</a:t>
            </a:fld>
            <a:endParaRPr lang="pl-PL"/>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pic>
        <p:nvPicPr>
          <p:cNvPr id="4" name="Obraz 7"/>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a:xfrm>
            <a:off x="623888" y="1709739"/>
            <a:ext cx="7886700" cy="2852737"/>
          </a:xfrm>
        </p:spPr>
        <p:txBody>
          <a:bodyPr anchor="b"/>
          <a:lstStyle>
            <a:lvl1pPr>
              <a:defRPr sz="6000"/>
            </a:lvl1pPr>
          </a:lstStyle>
          <a:p>
            <a:r>
              <a:rPr lang="pl-PL" smtClean="0"/>
              <a:t>Kliknij, aby edytować styl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5" name="Slide Number Placeholder 5"/>
          <p:cNvSpPr>
            <a:spLocks noGrp="1"/>
          </p:cNvSpPr>
          <p:nvPr>
            <p:ph type="sldNum" sz="quarter" idx="10"/>
          </p:nvPr>
        </p:nvSpPr>
        <p:spPr/>
        <p:txBody>
          <a:bodyPr/>
          <a:lstStyle>
            <a:lvl1pPr>
              <a:defRPr/>
            </a:lvl1pPr>
          </a:lstStyle>
          <a:p>
            <a:pPr>
              <a:defRPr/>
            </a:pPr>
            <a:fld id="{CABF0D8A-5E82-42B7-A618-B8491A198D38}" type="slidenum">
              <a:rPr lang="pl-PL"/>
              <a:pPr>
                <a:defRPr/>
              </a:pPr>
              <a:t>‹#›</a:t>
            </a:fld>
            <a:endParaRPr lang="pl-PL"/>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pic>
        <p:nvPicPr>
          <p:cNvPr id="5" name="Obraz 8"/>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a:xfrm>
            <a:off x="628650" y="1041621"/>
            <a:ext cx="7886700" cy="850679"/>
          </a:xfrm>
        </p:spPr>
        <p:txBody>
          <a:bodyPr/>
          <a:lstStyle/>
          <a:p>
            <a:r>
              <a:rPr lang="pl-PL" smtClean="0"/>
              <a:t>Kliknij, aby edytować styl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6" name="Slide Number Placeholder 6"/>
          <p:cNvSpPr>
            <a:spLocks noGrp="1"/>
          </p:cNvSpPr>
          <p:nvPr>
            <p:ph type="sldNum" sz="quarter" idx="10"/>
          </p:nvPr>
        </p:nvSpPr>
        <p:spPr/>
        <p:txBody>
          <a:bodyPr/>
          <a:lstStyle>
            <a:lvl1pPr>
              <a:defRPr/>
            </a:lvl1pPr>
          </a:lstStyle>
          <a:p>
            <a:pPr>
              <a:defRPr/>
            </a:pPr>
            <a:fld id="{412719E1-15F5-46F6-A670-87BF796A563F}" type="slidenum">
              <a:rPr lang="pl-PL"/>
              <a:pPr>
                <a:defRPr/>
              </a:pPr>
              <a:t>‹#›</a:t>
            </a:fld>
            <a:endParaRPr lang="pl-PL"/>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pic>
        <p:nvPicPr>
          <p:cNvPr id="7" name="Obraz 10"/>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a:xfrm>
            <a:off x="629841" y="1104817"/>
            <a:ext cx="7886700" cy="720630"/>
          </a:xfrm>
        </p:spPr>
        <p:txBody>
          <a:bodyPr/>
          <a:lstStyle/>
          <a:p>
            <a:r>
              <a:rPr lang="pl-PL" smtClean="0"/>
              <a:t>Kliknij, aby edytować styl</a:t>
            </a:r>
            <a:endParaRPr lang="en-US" dirty="0"/>
          </a:p>
        </p:txBody>
      </p:sp>
      <p:sp>
        <p:nvSpPr>
          <p:cNvPr id="3" name="Text Placeholder 2"/>
          <p:cNvSpPr>
            <a:spLocks noGrp="1"/>
          </p:cNvSpPr>
          <p:nvPr>
            <p:ph type="body" idx="1"/>
          </p:nvPr>
        </p:nvSpPr>
        <p:spPr>
          <a:xfrm>
            <a:off x="629842" y="1815921"/>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629842" y="2639833"/>
            <a:ext cx="3868340" cy="354983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4629150" y="1815921"/>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4629150" y="2639833"/>
            <a:ext cx="3887391" cy="354983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8" name="Slide Number Placeholder 8"/>
          <p:cNvSpPr>
            <a:spLocks noGrp="1"/>
          </p:cNvSpPr>
          <p:nvPr>
            <p:ph type="sldNum" sz="quarter" idx="10"/>
          </p:nvPr>
        </p:nvSpPr>
        <p:spPr/>
        <p:txBody>
          <a:bodyPr/>
          <a:lstStyle>
            <a:lvl1pPr>
              <a:defRPr/>
            </a:lvl1pPr>
          </a:lstStyle>
          <a:p>
            <a:pPr>
              <a:defRPr/>
            </a:pPr>
            <a:fld id="{5EA5AD0B-C62F-4E90-8011-607EE5DE838D}" type="slidenum">
              <a:rPr lang="pl-PL"/>
              <a:pPr>
                <a:defRPr/>
              </a:pPr>
              <a:t>‹#›</a:t>
            </a:fld>
            <a:endParaRPr lang="pl-PL"/>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pic>
        <p:nvPicPr>
          <p:cNvPr id="3" name="Obraz 6"/>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p:txBody>
          <a:bodyPr/>
          <a:lstStyle/>
          <a:p>
            <a:r>
              <a:rPr lang="pl-PL" smtClean="0"/>
              <a:t>Kliknij, aby edytować styl</a:t>
            </a:r>
            <a:endParaRPr lang="en-US" dirty="0"/>
          </a:p>
        </p:txBody>
      </p:sp>
      <p:sp>
        <p:nvSpPr>
          <p:cNvPr id="4" name="Slide Number Placeholder 4"/>
          <p:cNvSpPr>
            <a:spLocks noGrp="1"/>
          </p:cNvSpPr>
          <p:nvPr>
            <p:ph type="sldNum" sz="quarter" idx="10"/>
          </p:nvPr>
        </p:nvSpPr>
        <p:spPr/>
        <p:txBody>
          <a:bodyPr/>
          <a:lstStyle>
            <a:lvl1pPr>
              <a:defRPr/>
            </a:lvl1pPr>
          </a:lstStyle>
          <a:p>
            <a:pPr>
              <a:defRPr/>
            </a:pPr>
            <a:fld id="{D78E4C7B-6577-46FB-BC42-F1F998D39983}" type="slidenum">
              <a:rPr lang="pl-PL"/>
              <a:pPr>
                <a:defRPr/>
              </a:pPr>
              <a:t>‹#›</a:t>
            </a:fld>
            <a:endParaRPr lang="pl-PL"/>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pic>
        <p:nvPicPr>
          <p:cNvPr id="2" name="Obraz 5"/>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3" name="Slide Number Placeholder 3"/>
          <p:cNvSpPr>
            <a:spLocks noGrp="1"/>
          </p:cNvSpPr>
          <p:nvPr>
            <p:ph type="sldNum" sz="quarter" idx="10"/>
          </p:nvPr>
        </p:nvSpPr>
        <p:spPr/>
        <p:txBody>
          <a:bodyPr/>
          <a:lstStyle>
            <a:lvl1pPr>
              <a:defRPr/>
            </a:lvl1pPr>
          </a:lstStyle>
          <a:p>
            <a:pPr>
              <a:defRPr/>
            </a:pPr>
            <a:fld id="{570C091C-B9CF-4222-998C-457E4DD9E6A5}" type="slidenum">
              <a:rPr lang="pl-PL"/>
              <a:pPr>
                <a:defRPr/>
              </a:pPr>
              <a:t>‹#›</a:t>
            </a:fld>
            <a:endParaRPr lang="pl-PL"/>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pic>
        <p:nvPicPr>
          <p:cNvPr id="5" name="Obraz 8"/>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a:xfrm>
            <a:off x="629841" y="1264258"/>
            <a:ext cx="2949178" cy="1129085"/>
          </a:xfrm>
        </p:spPr>
        <p:txBody>
          <a:bodyPr anchor="b"/>
          <a:lstStyle>
            <a:lvl1pPr>
              <a:defRPr sz="3200"/>
            </a:lvl1pPr>
          </a:lstStyle>
          <a:p>
            <a:r>
              <a:rPr lang="pl-PL" dirty="0" smtClean="0"/>
              <a:t>Kliknij, aby edytować styl</a:t>
            </a:r>
            <a:endParaRPr lang="en-US" dirty="0"/>
          </a:p>
        </p:txBody>
      </p:sp>
      <p:sp>
        <p:nvSpPr>
          <p:cNvPr id="3" name="Content Placeholder 2"/>
          <p:cNvSpPr>
            <a:spLocks noGrp="1"/>
          </p:cNvSpPr>
          <p:nvPr>
            <p:ph idx="1"/>
          </p:nvPr>
        </p:nvSpPr>
        <p:spPr>
          <a:xfrm>
            <a:off x="3887391" y="1264258"/>
            <a:ext cx="4629150" cy="45967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en-US" dirty="0"/>
          </a:p>
        </p:txBody>
      </p:sp>
      <p:sp>
        <p:nvSpPr>
          <p:cNvPr id="4" name="Text Placeholder 3"/>
          <p:cNvSpPr>
            <a:spLocks noGrp="1"/>
          </p:cNvSpPr>
          <p:nvPr>
            <p:ph type="body" sz="half" idx="2"/>
          </p:nvPr>
        </p:nvSpPr>
        <p:spPr>
          <a:xfrm>
            <a:off x="629841" y="2393344"/>
            <a:ext cx="2949178" cy="34756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smtClean="0"/>
              <a:t>Kliknij, aby edytować style wzorca tekstu</a:t>
            </a:r>
          </a:p>
        </p:txBody>
      </p:sp>
      <p:sp>
        <p:nvSpPr>
          <p:cNvPr id="6" name="Slide Number Placeholder 6"/>
          <p:cNvSpPr>
            <a:spLocks noGrp="1"/>
          </p:cNvSpPr>
          <p:nvPr>
            <p:ph type="sldNum" sz="quarter" idx="10"/>
          </p:nvPr>
        </p:nvSpPr>
        <p:spPr/>
        <p:txBody>
          <a:bodyPr/>
          <a:lstStyle>
            <a:lvl1pPr>
              <a:defRPr/>
            </a:lvl1pPr>
          </a:lstStyle>
          <a:p>
            <a:pPr>
              <a:defRPr/>
            </a:pPr>
            <a:fld id="{A5075D97-E928-4309-8E78-6AE3BC408554}" type="slidenum">
              <a:rPr lang="pl-PL"/>
              <a:pPr>
                <a:defRPr/>
              </a:pPr>
              <a:t>‹#›</a:t>
            </a:fld>
            <a:endParaRPr lang="pl-PL"/>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pic>
        <p:nvPicPr>
          <p:cNvPr id="5" name="Obraz 8"/>
          <p:cNvPicPr>
            <a:picLocks noChangeAspect="1"/>
          </p:cNvPicPr>
          <p:nvPr userDrawn="1"/>
        </p:nvPicPr>
        <p:blipFill>
          <a:blip r:embed="rId2" cstate="print"/>
          <a:srcRect/>
          <a:stretch>
            <a:fillRect/>
          </a:stretch>
        </p:blipFill>
        <p:spPr bwMode="auto">
          <a:xfrm>
            <a:off x="4743450" y="-11113"/>
            <a:ext cx="4400550" cy="979488"/>
          </a:xfrm>
          <a:prstGeom prst="rect">
            <a:avLst/>
          </a:prstGeom>
          <a:noFill/>
          <a:ln w="9525">
            <a:noFill/>
            <a:miter lim="800000"/>
            <a:headEnd/>
            <a:tailEnd/>
          </a:ln>
        </p:spPr>
      </p:pic>
      <p:sp>
        <p:nvSpPr>
          <p:cNvPr id="2" name="Title 1"/>
          <p:cNvSpPr>
            <a:spLocks noGrp="1"/>
          </p:cNvSpPr>
          <p:nvPr>
            <p:ph type="title"/>
          </p:nvPr>
        </p:nvSpPr>
        <p:spPr>
          <a:xfrm>
            <a:off x="629841" y="1256306"/>
            <a:ext cx="2949178" cy="1137037"/>
          </a:xfrm>
        </p:spPr>
        <p:txBody>
          <a:bodyPr anchor="b"/>
          <a:lstStyle>
            <a:lvl1pPr>
              <a:defRPr sz="3200"/>
            </a:lvl1pPr>
          </a:lstStyle>
          <a:p>
            <a:r>
              <a:rPr lang="pl-PL" dirty="0" smtClean="0"/>
              <a:t>Kliknij, aby edytować styl</a:t>
            </a:r>
            <a:endParaRPr lang="en-US" dirty="0"/>
          </a:p>
        </p:txBody>
      </p:sp>
      <p:sp>
        <p:nvSpPr>
          <p:cNvPr id="3" name="Picture Placeholder 2"/>
          <p:cNvSpPr>
            <a:spLocks noGrp="1" noChangeAspect="1"/>
          </p:cNvSpPr>
          <p:nvPr>
            <p:ph type="pic" idx="1"/>
          </p:nvPr>
        </p:nvSpPr>
        <p:spPr>
          <a:xfrm>
            <a:off x="3887391" y="1256306"/>
            <a:ext cx="4629150" cy="460474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Kliknij ikonę, aby dodać obraz</a:t>
            </a:r>
            <a:endParaRPr lang="en-US" noProof="0" dirty="0"/>
          </a:p>
        </p:txBody>
      </p:sp>
      <p:sp>
        <p:nvSpPr>
          <p:cNvPr id="4" name="Text Placeholder 3"/>
          <p:cNvSpPr>
            <a:spLocks noGrp="1"/>
          </p:cNvSpPr>
          <p:nvPr>
            <p:ph type="body" sz="half" idx="2"/>
          </p:nvPr>
        </p:nvSpPr>
        <p:spPr>
          <a:xfrm>
            <a:off x="629841" y="2393343"/>
            <a:ext cx="2949178" cy="347564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smtClean="0"/>
              <a:t>Kliknij, aby edytować style wzorca tekstu</a:t>
            </a:r>
          </a:p>
        </p:txBody>
      </p:sp>
      <p:sp>
        <p:nvSpPr>
          <p:cNvPr id="6" name="Slide Number Placeholder 6"/>
          <p:cNvSpPr>
            <a:spLocks noGrp="1"/>
          </p:cNvSpPr>
          <p:nvPr>
            <p:ph type="sldNum" sz="quarter" idx="10"/>
          </p:nvPr>
        </p:nvSpPr>
        <p:spPr/>
        <p:txBody>
          <a:bodyPr/>
          <a:lstStyle>
            <a:lvl1pPr>
              <a:defRPr/>
            </a:lvl1pPr>
          </a:lstStyle>
          <a:p>
            <a:pPr>
              <a:defRPr/>
            </a:pPr>
            <a:fld id="{63D8555E-6D6A-4530-A896-BEBFEDA410EE}" type="slidenum">
              <a:rPr lang="pl-PL"/>
              <a:pPr>
                <a:defRPr/>
              </a:pPr>
              <a:t>‹#›</a:t>
            </a:fld>
            <a:endParaRPr lang="pl-PL"/>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Układ niestandardowy">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4" name="Obraz 5"/>
          <p:cNvPicPr>
            <a:picLocks noChangeAspect="1"/>
          </p:cNvPicPr>
          <p:nvPr userDrawn="1"/>
        </p:nvPicPr>
        <p:blipFill>
          <a:blip r:embed="rId3" cstate="print"/>
          <a:srcRect/>
          <a:stretch>
            <a:fillRect/>
          </a:stretch>
        </p:blipFill>
        <p:spPr bwMode="auto">
          <a:xfrm>
            <a:off x="50800" y="-114300"/>
            <a:ext cx="4648200" cy="1155700"/>
          </a:xfrm>
          <a:prstGeom prst="rect">
            <a:avLst/>
          </a:prstGeom>
          <a:noFill/>
          <a:ln w="9525">
            <a:noFill/>
            <a:miter lim="800000"/>
            <a:headEnd/>
            <a:tailEnd/>
          </a:ln>
        </p:spPr>
      </p:pic>
      <p:sp>
        <p:nvSpPr>
          <p:cNvPr id="7" name="Symbol zastępczy tekstu 7"/>
          <p:cNvSpPr>
            <a:spLocks noGrp="1"/>
          </p:cNvSpPr>
          <p:nvPr>
            <p:ph idx="1"/>
          </p:nvPr>
        </p:nvSpPr>
        <p:spPr>
          <a:xfrm>
            <a:off x="628650" y="5756743"/>
            <a:ext cx="7886700" cy="420219"/>
          </a:xfrm>
          <a:prstGeom prst="rect">
            <a:avLst/>
          </a:prstGeom>
        </p:spPr>
        <p:txBody>
          <a:bodyPr rtlCol="0">
            <a:normAutofit/>
          </a:bodyPr>
          <a:lstStyle>
            <a:lvl1pPr marL="0" indent="0" algn="r">
              <a:buNone/>
              <a:defRPr>
                <a:solidFill>
                  <a:schemeClr val="bg1"/>
                </a:solidFill>
              </a:defRPr>
            </a:lvl1pPr>
          </a:lstStyle>
          <a:p>
            <a:pPr lvl="0"/>
            <a:r>
              <a:rPr lang="pl-PL" smtClean="0"/>
              <a:t>Kliknij, aby edytować style wzorca tekstu</a:t>
            </a:r>
          </a:p>
        </p:txBody>
      </p:sp>
      <p:sp>
        <p:nvSpPr>
          <p:cNvPr id="8" name="Symbol zastępczy tekstu 7"/>
          <p:cNvSpPr>
            <a:spLocks noGrp="1"/>
          </p:cNvSpPr>
          <p:nvPr>
            <p:ph idx="10"/>
          </p:nvPr>
        </p:nvSpPr>
        <p:spPr>
          <a:xfrm>
            <a:off x="628650" y="4942115"/>
            <a:ext cx="7886700" cy="712334"/>
          </a:xfrm>
          <a:prstGeom prst="rect">
            <a:avLst/>
          </a:prstGeom>
        </p:spPr>
        <p:txBody>
          <a:bodyPr rtlCol="0">
            <a:normAutofit/>
          </a:bodyPr>
          <a:lstStyle>
            <a:lvl1pPr marL="0" indent="0" algn="r">
              <a:buNone/>
              <a:defRPr sz="4000">
                <a:solidFill>
                  <a:schemeClr val="bg1"/>
                </a:solidFill>
                <a:latin typeface="+mj-lt"/>
              </a:defRPr>
            </a:lvl1pPr>
          </a:lstStyle>
          <a:p>
            <a:pPr lvl="0"/>
            <a:r>
              <a:rPr lang="en-US" dirty="0" smtClean="0"/>
              <a:t>Kliknij, aby edytować style wzorca tekstu</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6.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1.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6.jpe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22.jpe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27.jpe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image" Target="../media/image30.jpeg"/><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theme" Target="../theme/theme8.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image" Target="../media/image3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958850"/>
            <a:ext cx="7886700" cy="933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l-PL" smtClean="0"/>
              <a:t>Kliknij, aby edytować styl</a:t>
            </a:r>
            <a:endParaRPr lang="en-US" smtClean="0"/>
          </a:p>
        </p:txBody>
      </p:sp>
      <p:sp>
        <p:nvSpPr>
          <p:cNvPr id="1027" name="Text Placeholder 2"/>
          <p:cNvSpPr>
            <a:spLocks noGrp="1"/>
          </p:cNvSpPr>
          <p:nvPr>
            <p:ph type="body" idx="1"/>
          </p:nvPr>
        </p:nvSpPr>
        <p:spPr bwMode="auto">
          <a:xfrm>
            <a:off x="628650" y="2463800"/>
            <a:ext cx="7886700" cy="371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smtClean="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158F6B32-B3B7-4A5E-9459-6F84C8AA787F}" type="slidenum">
              <a:rPr lang="pl-PL"/>
              <a:pPr>
                <a:defRPr/>
              </a:pPr>
              <a:t>‹#›</a:t>
            </a:fld>
            <a:endParaRPr lang="pl-PL"/>
          </a:p>
        </p:txBody>
      </p:sp>
    </p:spTree>
  </p:cSld>
  <p:clrMap bg1="lt1" tx1="dk1" bg2="lt2" tx2="dk2" accent1="accent1" accent2="accent2" accent3="accent3" accent4="accent4" accent5="accent5" accent6="accent6" hlink="hlink" folHlink="folHlink"/>
  <p:sldLayoutIdLst>
    <p:sldLayoutId id="2147484221" r:id="rId1"/>
    <p:sldLayoutId id="2147484222" r:id="rId2"/>
    <p:sldLayoutId id="2147484223" r:id="rId3"/>
    <p:sldLayoutId id="2147484224" r:id="rId4"/>
    <p:sldLayoutId id="2147484225" r:id="rId5"/>
    <p:sldLayoutId id="2147484226" r:id="rId6"/>
    <p:sldLayoutId id="2147484227" r:id="rId7"/>
    <p:sldLayoutId id="2147484228" r:id="rId8"/>
    <p:sldLayoutId id="2147484229" r:id="rId9"/>
    <p:sldLayoutId id="2147484230" r:id="rId10"/>
    <p:sldLayoutId id="2147484231" r:id="rId11"/>
    <p:sldLayoutId id="2147484232" r:id="rId12"/>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pitchFamily="34" charset="0"/>
        </a:defRPr>
      </a:lvl2pPr>
      <a:lvl3pPr algn="l" rtl="0" eaLnBrk="0" fontAlgn="base" hangingPunct="0">
        <a:lnSpc>
          <a:spcPct val="90000"/>
        </a:lnSpc>
        <a:spcBef>
          <a:spcPct val="0"/>
        </a:spcBef>
        <a:spcAft>
          <a:spcPct val="0"/>
        </a:spcAft>
        <a:defRPr sz="4400">
          <a:solidFill>
            <a:schemeClr val="tx1"/>
          </a:solidFill>
          <a:latin typeface="Calibri" pitchFamily="34" charset="0"/>
        </a:defRPr>
      </a:lvl3pPr>
      <a:lvl4pPr algn="l" rtl="0" eaLnBrk="0" fontAlgn="base" hangingPunct="0">
        <a:lnSpc>
          <a:spcPct val="90000"/>
        </a:lnSpc>
        <a:spcBef>
          <a:spcPct val="0"/>
        </a:spcBef>
        <a:spcAft>
          <a:spcPct val="0"/>
        </a:spcAft>
        <a:defRPr sz="4400">
          <a:solidFill>
            <a:schemeClr val="tx1"/>
          </a:solidFill>
          <a:latin typeface="Calibri" pitchFamily="34" charset="0"/>
        </a:defRPr>
      </a:lvl4pPr>
      <a:lvl5pPr algn="l" rtl="0" eaLnBrk="0" fontAlgn="base" hangingPunct="0">
        <a:lnSpc>
          <a:spcPct val="90000"/>
        </a:lnSpc>
        <a:spcBef>
          <a:spcPct val="0"/>
        </a:spcBef>
        <a:spcAft>
          <a:spcPct val="0"/>
        </a:spcAft>
        <a:defRPr sz="4400">
          <a:solidFill>
            <a:schemeClr val="tx1"/>
          </a:solidFill>
          <a:latin typeface="Calibri" pitchFamily="34" charset="0"/>
        </a:defRPr>
      </a:lvl5pPr>
      <a:lvl6pPr marL="457200" algn="l" rtl="0" fontAlgn="base">
        <a:lnSpc>
          <a:spcPct val="90000"/>
        </a:lnSpc>
        <a:spcBef>
          <a:spcPct val="0"/>
        </a:spcBef>
        <a:spcAft>
          <a:spcPct val="0"/>
        </a:spcAft>
        <a:defRPr sz="4400">
          <a:solidFill>
            <a:schemeClr val="tx1"/>
          </a:solidFill>
          <a:latin typeface="Calibri" pitchFamily="34" charset="0"/>
        </a:defRPr>
      </a:lvl6pPr>
      <a:lvl7pPr marL="914400" algn="l" rtl="0" fontAlgn="base">
        <a:lnSpc>
          <a:spcPct val="90000"/>
        </a:lnSpc>
        <a:spcBef>
          <a:spcPct val="0"/>
        </a:spcBef>
        <a:spcAft>
          <a:spcPct val="0"/>
        </a:spcAft>
        <a:defRPr sz="4400">
          <a:solidFill>
            <a:schemeClr val="tx1"/>
          </a:solidFill>
          <a:latin typeface="Calibri" pitchFamily="34" charset="0"/>
        </a:defRPr>
      </a:lvl7pPr>
      <a:lvl8pPr marL="1371600" algn="l" rtl="0" fontAlgn="base">
        <a:lnSpc>
          <a:spcPct val="90000"/>
        </a:lnSpc>
        <a:spcBef>
          <a:spcPct val="0"/>
        </a:spcBef>
        <a:spcAft>
          <a:spcPct val="0"/>
        </a:spcAft>
        <a:defRPr sz="4400">
          <a:solidFill>
            <a:schemeClr val="tx1"/>
          </a:solidFill>
          <a:latin typeface="Calibri" pitchFamily="34" charset="0"/>
        </a:defRPr>
      </a:lvl8pPr>
      <a:lvl9pPr marL="1828800" algn="l" rtl="0" fontAlgn="base">
        <a:lnSpc>
          <a:spcPct val="90000"/>
        </a:lnSpc>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28650" y="958850"/>
            <a:ext cx="7886700" cy="933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l-PL" smtClean="0"/>
              <a:t>Kliknij, aby edytować styl</a:t>
            </a:r>
            <a:endParaRPr lang="en-US" smtClean="0"/>
          </a:p>
        </p:txBody>
      </p:sp>
      <p:sp>
        <p:nvSpPr>
          <p:cNvPr id="2051" name="Text Placeholder 2"/>
          <p:cNvSpPr>
            <a:spLocks noGrp="1"/>
          </p:cNvSpPr>
          <p:nvPr>
            <p:ph type="body" idx="1"/>
          </p:nvPr>
        </p:nvSpPr>
        <p:spPr bwMode="auto">
          <a:xfrm>
            <a:off x="628650" y="2463800"/>
            <a:ext cx="7886700" cy="371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smtClean="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C1AE5AE3-A8B1-4F6D-B232-EDAED12AECC0}" type="slidenum">
              <a:rPr lang="pl-PL"/>
              <a:pPr>
                <a:defRPr/>
              </a:pPr>
              <a:t>‹#›</a:t>
            </a:fld>
            <a:endParaRPr lang="pl-PL"/>
          </a:p>
        </p:txBody>
      </p:sp>
    </p:spTree>
  </p:cSld>
  <p:clrMap bg1="lt1" tx1="dk1" bg2="lt2" tx2="dk2" accent1="accent1" accent2="accent2" accent3="accent3" accent4="accent4" accent5="accent5" accent6="accent6" hlink="hlink" folHlink="folHlink"/>
  <p:sldLayoutIdLst>
    <p:sldLayoutId id="2147484233" r:id="rId1"/>
    <p:sldLayoutId id="2147484234" r:id="rId2"/>
    <p:sldLayoutId id="2147484235" r:id="rId3"/>
    <p:sldLayoutId id="2147484236" r:id="rId4"/>
    <p:sldLayoutId id="2147484237" r:id="rId5"/>
    <p:sldLayoutId id="2147484238" r:id="rId6"/>
    <p:sldLayoutId id="2147484239" r:id="rId7"/>
    <p:sldLayoutId id="2147484240" r:id="rId8"/>
    <p:sldLayoutId id="2147484241" r:id="rId9"/>
    <p:sldLayoutId id="2147484242" r:id="rId10"/>
    <p:sldLayoutId id="2147484243"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pitchFamily="34" charset="0"/>
        </a:defRPr>
      </a:lvl2pPr>
      <a:lvl3pPr algn="l" rtl="0" eaLnBrk="0" fontAlgn="base" hangingPunct="0">
        <a:lnSpc>
          <a:spcPct val="90000"/>
        </a:lnSpc>
        <a:spcBef>
          <a:spcPct val="0"/>
        </a:spcBef>
        <a:spcAft>
          <a:spcPct val="0"/>
        </a:spcAft>
        <a:defRPr sz="4400">
          <a:solidFill>
            <a:schemeClr val="tx1"/>
          </a:solidFill>
          <a:latin typeface="Calibri" pitchFamily="34" charset="0"/>
        </a:defRPr>
      </a:lvl3pPr>
      <a:lvl4pPr algn="l" rtl="0" eaLnBrk="0" fontAlgn="base" hangingPunct="0">
        <a:lnSpc>
          <a:spcPct val="90000"/>
        </a:lnSpc>
        <a:spcBef>
          <a:spcPct val="0"/>
        </a:spcBef>
        <a:spcAft>
          <a:spcPct val="0"/>
        </a:spcAft>
        <a:defRPr sz="4400">
          <a:solidFill>
            <a:schemeClr val="tx1"/>
          </a:solidFill>
          <a:latin typeface="Calibri" pitchFamily="34" charset="0"/>
        </a:defRPr>
      </a:lvl4pPr>
      <a:lvl5pPr algn="l" rtl="0" eaLnBrk="0" fontAlgn="base" hangingPunct="0">
        <a:lnSpc>
          <a:spcPct val="90000"/>
        </a:lnSpc>
        <a:spcBef>
          <a:spcPct val="0"/>
        </a:spcBef>
        <a:spcAft>
          <a:spcPct val="0"/>
        </a:spcAft>
        <a:defRPr sz="4400">
          <a:solidFill>
            <a:schemeClr val="tx1"/>
          </a:solidFill>
          <a:latin typeface="Calibri" pitchFamily="34" charset="0"/>
        </a:defRPr>
      </a:lvl5pPr>
      <a:lvl6pPr marL="457200" algn="l" rtl="0" fontAlgn="base">
        <a:lnSpc>
          <a:spcPct val="90000"/>
        </a:lnSpc>
        <a:spcBef>
          <a:spcPct val="0"/>
        </a:spcBef>
        <a:spcAft>
          <a:spcPct val="0"/>
        </a:spcAft>
        <a:defRPr sz="4400">
          <a:solidFill>
            <a:schemeClr val="tx1"/>
          </a:solidFill>
          <a:latin typeface="Calibri" pitchFamily="34" charset="0"/>
        </a:defRPr>
      </a:lvl6pPr>
      <a:lvl7pPr marL="914400" algn="l" rtl="0" fontAlgn="base">
        <a:lnSpc>
          <a:spcPct val="90000"/>
        </a:lnSpc>
        <a:spcBef>
          <a:spcPct val="0"/>
        </a:spcBef>
        <a:spcAft>
          <a:spcPct val="0"/>
        </a:spcAft>
        <a:defRPr sz="4400">
          <a:solidFill>
            <a:schemeClr val="tx1"/>
          </a:solidFill>
          <a:latin typeface="Calibri" pitchFamily="34" charset="0"/>
        </a:defRPr>
      </a:lvl7pPr>
      <a:lvl8pPr marL="1371600" algn="l" rtl="0" fontAlgn="base">
        <a:lnSpc>
          <a:spcPct val="90000"/>
        </a:lnSpc>
        <a:spcBef>
          <a:spcPct val="0"/>
        </a:spcBef>
        <a:spcAft>
          <a:spcPct val="0"/>
        </a:spcAft>
        <a:defRPr sz="4400">
          <a:solidFill>
            <a:schemeClr val="tx1"/>
          </a:solidFill>
          <a:latin typeface="Calibri" pitchFamily="34" charset="0"/>
        </a:defRPr>
      </a:lvl8pPr>
      <a:lvl9pPr marL="1828800" algn="l" rtl="0" fontAlgn="base">
        <a:lnSpc>
          <a:spcPct val="90000"/>
        </a:lnSpc>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628650" y="958850"/>
            <a:ext cx="7886700" cy="933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l-PL" smtClean="0"/>
              <a:t>Kliknij, aby edytować styl</a:t>
            </a:r>
            <a:endParaRPr lang="en-US" smtClean="0"/>
          </a:p>
        </p:txBody>
      </p:sp>
      <p:sp>
        <p:nvSpPr>
          <p:cNvPr id="3075" name="Text Placeholder 2"/>
          <p:cNvSpPr>
            <a:spLocks noGrp="1"/>
          </p:cNvSpPr>
          <p:nvPr>
            <p:ph type="body" idx="1"/>
          </p:nvPr>
        </p:nvSpPr>
        <p:spPr bwMode="auto">
          <a:xfrm>
            <a:off x="628650" y="2463800"/>
            <a:ext cx="7886700" cy="371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smtClean="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BDBC642-4248-4EA3-99BB-EA8492CA12F5}" type="slidenum">
              <a:rPr lang="pl-PL"/>
              <a:pPr>
                <a:defRPr/>
              </a:pPr>
              <a:t>‹#›</a:t>
            </a:fld>
            <a:endParaRPr lang="pl-PL"/>
          </a:p>
        </p:txBody>
      </p:sp>
    </p:spTree>
  </p:cSld>
  <p:clrMap bg1="lt1" tx1="dk1" bg2="lt2" tx2="dk2" accent1="accent1" accent2="accent2" accent3="accent3" accent4="accent4" accent5="accent5" accent6="accent6" hlink="hlink" folHlink="folHlink"/>
  <p:sldLayoutIdLst>
    <p:sldLayoutId id="2147484244" r:id="rId1"/>
    <p:sldLayoutId id="2147484245" r:id="rId2"/>
    <p:sldLayoutId id="2147484246" r:id="rId3"/>
    <p:sldLayoutId id="2147484247" r:id="rId4"/>
    <p:sldLayoutId id="2147484248" r:id="rId5"/>
    <p:sldLayoutId id="2147484249" r:id="rId6"/>
    <p:sldLayoutId id="2147484250" r:id="rId7"/>
    <p:sldLayoutId id="2147484251" r:id="rId8"/>
    <p:sldLayoutId id="2147484252" r:id="rId9"/>
    <p:sldLayoutId id="2147484253" r:id="rId10"/>
    <p:sldLayoutId id="2147484254"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pitchFamily="34" charset="0"/>
        </a:defRPr>
      </a:lvl2pPr>
      <a:lvl3pPr algn="l" rtl="0" eaLnBrk="0" fontAlgn="base" hangingPunct="0">
        <a:lnSpc>
          <a:spcPct val="90000"/>
        </a:lnSpc>
        <a:spcBef>
          <a:spcPct val="0"/>
        </a:spcBef>
        <a:spcAft>
          <a:spcPct val="0"/>
        </a:spcAft>
        <a:defRPr sz="4400">
          <a:solidFill>
            <a:schemeClr val="tx1"/>
          </a:solidFill>
          <a:latin typeface="Calibri" pitchFamily="34" charset="0"/>
        </a:defRPr>
      </a:lvl3pPr>
      <a:lvl4pPr algn="l" rtl="0" eaLnBrk="0" fontAlgn="base" hangingPunct="0">
        <a:lnSpc>
          <a:spcPct val="90000"/>
        </a:lnSpc>
        <a:spcBef>
          <a:spcPct val="0"/>
        </a:spcBef>
        <a:spcAft>
          <a:spcPct val="0"/>
        </a:spcAft>
        <a:defRPr sz="4400">
          <a:solidFill>
            <a:schemeClr val="tx1"/>
          </a:solidFill>
          <a:latin typeface="Calibri" pitchFamily="34" charset="0"/>
        </a:defRPr>
      </a:lvl4pPr>
      <a:lvl5pPr algn="l" rtl="0" eaLnBrk="0" fontAlgn="base" hangingPunct="0">
        <a:lnSpc>
          <a:spcPct val="90000"/>
        </a:lnSpc>
        <a:spcBef>
          <a:spcPct val="0"/>
        </a:spcBef>
        <a:spcAft>
          <a:spcPct val="0"/>
        </a:spcAft>
        <a:defRPr sz="4400">
          <a:solidFill>
            <a:schemeClr val="tx1"/>
          </a:solidFill>
          <a:latin typeface="Calibri" pitchFamily="34" charset="0"/>
        </a:defRPr>
      </a:lvl5pPr>
      <a:lvl6pPr marL="457200" algn="l" rtl="0" fontAlgn="base">
        <a:lnSpc>
          <a:spcPct val="90000"/>
        </a:lnSpc>
        <a:spcBef>
          <a:spcPct val="0"/>
        </a:spcBef>
        <a:spcAft>
          <a:spcPct val="0"/>
        </a:spcAft>
        <a:defRPr sz="4400">
          <a:solidFill>
            <a:schemeClr val="tx1"/>
          </a:solidFill>
          <a:latin typeface="Calibri" pitchFamily="34" charset="0"/>
        </a:defRPr>
      </a:lvl6pPr>
      <a:lvl7pPr marL="914400" algn="l" rtl="0" fontAlgn="base">
        <a:lnSpc>
          <a:spcPct val="90000"/>
        </a:lnSpc>
        <a:spcBef>
          <a:spcPct val="0"/>
        </a:spcBef>
        <a:spcAft>
          <a:spcPct val="0"/>
        </a:spcAft>
        <a:defRPr sz="4400">
          <a:solidFill>
            <a:schemeClr val="tx1"/>
          </a:solidFill>
          <a:latin typeface="Calibri" pitchFamily="34" charset="0"/>
        </a:defRPr>
      </a:lvl7pPr>
      <a:lvl8pPr marL="1371600" algn="l" rtl="0" fontAlgn="base">
        <a:lnSpc>
          <a:spcPct val="90000"/>
        </a:lnSpc>
        <a:spcBef>
          <a:spcPct val="0"/>
        </a:spcBef>
        <a:spcAft>
          <a:spcPct val="0"/>
        </a:spcAft>
        <a:defRPr sz="4400">
          <a:solidFill>
            <a:schemeClr val="tx1"/>
          </a:solidFill>
          <a:latin typeface="Calibri" pitchFamily="34" charset="0"/>
        </a:defRPr>
      </a:lvl8pPr>
      <a:lvl9pPr marL="1828800" algn="l" rtl="0" fontAlgn="base">
        <a:lnSpc>
          <a:spcPct val="90000"/>
        </a:lnSpc>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628650" y="958850"/>
            <a:ext cx="7886700" cy="933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l-PL" smtClean="0"/>
              <a:t>Kliknij, aby edytować styl</a:t>
            </a:r>
            <a:endParaRPr lang="en-US" smtClean="0"/>
          </a:p>
        </p:txBody>
      </p:sp>
      <p:sp>
        <p:nvSpPr>
          <p:cNvPr id="4099" name="Text Placeholder 2"/>
          <p:cNvSpPr>
            <a:spLocks noGrp="1"/>
          </p:cNvSpPr>
          <p:nvPr>
            <p:ph type="body" idx="1"/>
          </p:nvPr>
        </p:nvSpPr>
        <p:spPr bwMode="auto">
          <a:xfrm>
            <a:off x="628650" y="2463800"/>
            <a:ext cx="7886700" cy="371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smtClean="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1CAE8EE-8EFA-4F46-BFA4-28138DD2B051}" type="slidenum">
              <a:rPr lang="pl-PL"/>
              <a:pPr>
                <a:defRPr/>
              </a:pPr>
              <a:t>‹#›</a:t>
            </a:fld>
            <a:endParaRPr lang="pl-PL"/>
          </a:p>
        </p:txBody>
      </p:sp>
    </p:spTree>
  </p:cSld>
  <p:clrMap bg1="lt1" tx1="dk1" bg2="lt2" tx2="dk2" accent1="accent1" accent2="accent2" accent3="accent3" accent4="accent4" accent5="accent5" accent6="accent6" hlink="hlink" folHlink="folHlink"/>
  <p:sldLayoutIdLst>
    <p:sldLayoutId id="2147484255" r:id="rId1"/>
    <p:sldLayoutId id="2147484256" r:id="rId2"/>
    <p:sldLayoutId id="2147484257" r:id="rId3"/>
    <p:sldLayoutId id="2147484258" r:id="rId4"/>
    <p:sldLayoutId id="2147484259" r:id="rId5"/>
    <p:sldLayoutId id="2147484260" r:id="rId6"/>
    <p:sldLayoutId id="2147484261" r:id="rId7"/>
    <p:sldLayoutId id="2147484262" r:id="rId8"/>
    <p:sldLayoutId id="2147484263" r:id="rId9"/>
    <p:sldLayoutId id="2147484264" r:id="rId10"/>
    <p:sldLayoutId id="2147484265"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pitchFamily="34" charset="0"/>
        </a:defRPr>
      </a:lvl2pPr>
      <a:lvl3pPr algn="l" rtl="0" eaLnBrk="0" fontAlgn="base" hangingPunct="0">
        <a:lnSpc>
          <a:spcPct val="90000"/>
        </a:lnSpc>
        <a:spcBef>
          <a:spcPct val="0"/>
        </a:spcBef>
        <a:spcAft>
          <a:spcPct val="0"/>
        </a:spcAft>
        <a:defRPr sz="4400">
          <a:solidFill>
            <a:schemeClr val="tx1"/>
          </a:solidFill>
          <a:latin typeface="Calibri" pitchFamily="34" charset="0"/>
        </a:defRPr>
      </a:lvl3pPr>
      <a:lvl4pPr algn="l" rtl="0" eaLnBrk="0" fontAlgn="base" hangingPunct="0">
        <a:lnSpc>
          <a:spcPct val="90000"/>
        </a:lnSpc>
        <a:spcBef>
          <a:spcPct val="0"/>
        </a:spcBef>
        <a:spcAft>
          <a:spcPct val="0"/>
        </a:spcAft>
        <a:defRPr sz="4400">
          <a:solidFill>
            <a:schemeClr val="tx1"/>
          </a:solidFill>
          <a:latin typeface="Calibri" pitchFamily="34" charset="0"/>
        </a:defRPr>
      </a:lvl4pPr>
      <a:lvl5pPr algn="l" rtl="0" eaLnBrk="0" fontAlgn="base" hangingPunct="0">
        <a:lnSpc>
          <a:spcPct val="90000"/>
        </a:lnSpc>
        <a:spcBef>
          <a:spcPct val="0"/>
        </a:spcBef>
        <a:spcAft>
          <a:spcPct val="0"/>
        </a:spcAft>
        <a:defRPr sz="4400">
          <a:solidFill>
            <a:schemeClr val="tx1"/>
          </a:solidFill>
          <a:latin typeface="Calibri" pitchFamily="34" charset="0"/>
        </a:defRPr>
      </a:lvl5pPr>
      <a:lvl6pPr marL="457200" algn="l" rtl="0" fontAlgn="base">
        <a:lnSpc>
          <a:spcPct val="90000"/>
        </a:lnSpc>
        <a:spcBef>
          <a:spcPct val="0"/>
        </a:spcBef>
        <a:spcAft>
          <a:spcPct val="0"/>
        </a:spcAft>
        <a:defRPr sz="4400">
          <a:solidFill>
            <a:schemeClr val="tx1"/>
          </a:solidFill>
          <a:latin typeface="Calibri" pitchFamily="34" charset="0"/>
        </a:defRPr>
      </a:lvl6pPr>
      <a:lvl7pPr marL="914400" algn="l" rtl="0" fontAlgn="base">
        <a:lnSpc>
          <a:spcPct val="90000"/>
        </a:lnSpc>
        <a:spcBef>
          <a:spcPct val="0"/>
        </a:spcBef>
        <a:spcAft>
          <a:spcPct val="0"/>
        </a:spcAft>
        <a:defRPr sz="4400">
          <a:solidFill>
            <a:schemeClr val="tx1"/>
          </a:solidFill>
          <a:latin typeface="Calibri" pitchFamily="34" charset="0"/>
        </a:defRPr>
      </a:lvl7pPr>
      <a:lvl8pPr marL="1371600" algn="l" rtl="0" fontAlgn="base">
        <a:lnSpc>
          <a:spcPct val="90000"/>
        </a:lnSpc>
        <a:spcBef>
          <a:spcPct val="0"/>
        </a:spcBef>
        <a:spcAft>
          <a:spcPct val="0"/>
        </a:spcAft>
        <a:defRPr sz="4400">
          <a:solidFill>
            <a:schemeClr val="tx1"/>
          </a:solidFill>
          <a:latin typeface="Calibri" pitchFamily="34" charset="0"/>
        </a:defRPr>
      </a:lvl8pPr>
      <a:lvl9pPr marL="1828800" algn="l" rtl="0" fontAlgn="base">
        <a:lnSpc>
          <a:spcPct val="90000"/>
        </a:lnSpc>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628650" y="958850"/>
            <a:ext cx="7886700" cy="933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l-PL" smtClean="0"/>
              <a:t>Kliknij, aby edytować styl</a:t>
            </a:r>
            <a:endParaRPr lang="en-US" smtClean="0"/>
          </a:p>
        </p:txBody>
      </p:sp>
      <p:sp>
        <p:nvSpPr>
          <p:cNvPr id="5123" name="Text Placeholder 2"/>
          <p:cNvSpPr>
            <a:spLocks noGrp="1"/>
          </p:cNvSpPr>
          <p:nvPr>
            <p:ph type="body" idx="1"/>
          </p:nvPr>
        </p:nvSpPr>
        <p:spPr bwMode="auto">
          <a:xfrm>
            <a:off x="628650" y="2463800"/>
            <a:ext cx="7886700" cy="371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smtClean="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00E8E675-0BA1-464C-9006-96E9CC14A911}" type="slidenum">
              <a:rPr lang="pl-PL"/>
              <a:pPr>
                <a:defRPr/>
              </a:pPr>
              <a:t>‹#›</a:t>
            </a:fld>
            <a:endParaRPr lang="pl-PL"/>
          </a:p>
        </p:txBody>
      </p:sp>
    </p:spTree>
  </p:cSld>
  <p:clrMap bg1="lt1" tx1="dk1" bg2="lt2" tx2="dk2" accent1="accent1" accent2="accent2" accent3="accent3" accent4="accent4" accent5="accent5" accent6="accent6" hlink="hlink" folHlink="folHlink"/>
  <p:sldLayoutIdLst>
    <p:sldLayoutId id="2147484266" r:id="rId1"/>
    <p:sldLayoutId id="2147484267" r:id="rId2"/>
    <p:sldLayoutId id="2147484268" r:id="rId3"/>
    <p:sldLayoutId id="2147484269" r:id="rId4"/>
    <p:sldLayoutId id="2147484270" r:id="rId5"/>
    <p:sldLayoutId id="2147484271" r:id="rId6"/>
    <p:sldLayoutId id="2147484272" r:id="rId7"/>
    <p:sldLayoutId id="2147484273" r:id="rId8"/>
    <p:sldLayoutId id="2147484274" r:id="rId9"/>
    <p:sldLayoutId id="2147484275" r:id="rId10"/>
    <p:sldLayoutId id="2147484276"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pitchFamily="34" charset="0"/>
        </a:defRPr>
      </a:lvl2pPr>
      <a:lvl3pPr algn="l" rtl="0" eaLnBrk="0" fontAlgn="base" hangingPunct="0">
        <a:lnSpc>
          <a:spcPct val="90000"/>
        </a:lnSpc>
        <a:spcBef>
          <a:spcPct val="0"/>
        </a:spcBef>
        <a:spcAft>
          <a:spcPct val="0"/>
        </a:spcAft>
        <a:defRPr sz="4400">
          <a:solidFill>
            <a:schemeClr val="tx1"/>
          </a:solidFill>
          <a:latin typeface="Calibri" pitchFamily="34" charset="0"/>
        </a:defRPr>
      </a:lvl3pPr>
      <a:lvl4pPr algn="l" rtl="0" eaLnBrk="0" fontAlgn="base" hangingPunct="0">
        <a:lnSpc>
          <a:spcPct val="90000"/>
        </a:lnSpc>
        <a:spcBef>
          <a:spcPct val="0"/>
        </a:spcBef>
        <a:spcAft>
          <a:spcPct val="0"/>
        </a:spcAft>
        <a:defRPr sz="4400">
          <a:solidFill>
            <a:schemeClr val="tx1"/>
          </a:solidFill>
          <a:latin typeface="Calibri" pitchFamily="34" charset="0"/>
        </a:defRPr>
      </a:lvl4pPr>
      <a:lvl5pPr algn="l" rtl="0" eaLnBrk="0" fontAlgn="base" hangingPunct="0">
        <a:lnSpc>
          <a:spcPct val="90000"/>
        </a:lnSpc>
        <a:spcBef>
          <a:spcPct val="0"/>
        </a:spcBef>
        <a:spcAft>
          <a:spcPct val="0"/>
        </a:spcAft>
        <a:defRPr sz="4400">
          <a:solidFill>
            <a:schemeClr val="tx1"/>
          </a:solidFill>
          <a:latin typeface="Calibri" pitchFamily="34" charset="0"/>
        </a:defRPr>
      </a:lvl5pPr>
      <a:lvl6pPr marL="457200" algn="l" rtl="0" fontAlgn="base">
        <a:lnSpc>
          <a:spcPct val="90000"/>
        </a:lnSpc>
        <a:spcBef>
          <a:spcPct val="0"/>
        </a:spcBef>
        <a:spcAft>
          <a:spcPct val="0"/>
        </a:spcAft>
        <a:defRPr sz="4400">
          <a:solidFill>
            <a:schemeClr val="tx1"/>
          </a:solidFill>
          <a:latin typeface="Calibri" pitchFamily="34" charset="0"/>
        </a:defRPr>
      </a:lvl6pPr>
      <a:lvl7pPr marL="914400" algn="l" rtl="0" fontAlgn="base">
        <a:lnSpc>
          <a:spcPct val="90000"/>
        </a:lnSpc>
        <a:spcBef>
          <a:spcPct val="0"/>
        </a:spcBef>
        <a:spcAft>
          <a:spcPct val="0"/>
        </a:spcAft>
        <a:defRPr sz="4400">
          <a:solidFill>
            <a:schemeClr val="tx1"/>
          </a:solidFill>
          <a:latin typeface="Calibri" pitchFamily="34" charset="0"/>
        </a:defRPr>
      </a:lvl7pPr>
      <a:lvl8pPr marL="1371600" algn="l" rtl="0" fontAlgn="base">
        <a:lnSpc>
          <a:spcPct val="90000"/>
        </a:lnSpc>
        <a:spcBef>
          <a:spcPct val="0"/>
        </a:spcBef>
        <a:spcAft>
          <a:spcPct val="0"/>
        </a:spcAft>
        <a:defRPr sz="4400">
          <a:solidFill>
            <a:schemeClr val="tx1"/>
          </a:solidFill>
          <a:latin typeface="Calibri" pitchFamily="34" charset="0"/>
        </a:defRPr>
      </a:lvl8pPr>
      <a:lvl9pPr marL="1828800" algn="l" rtl="0" fontAlgn="base">
        <a:lnSpc>
          <a:spcPct val="90000"/>
        </a:lnSpc>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628650" y="958850"/>
            <a:ext cx="7886700" cy="933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l-PL" smtClean="0"/>
              <a:t>Kliknij, aby edytować styl</a:t>
            </a:r>
            <a:endParaRPr lang="en-US" smtClean="0"/>
          </a:p>
        </p:txBody>
      </p:sp>
      <p:sp>
        <p:nvSpPr>
          <p:cNvPr id="6147" name="Text Placeholder 2"/>
          <p:cNvSpPr>
            <a:spLocks noGrp="1"/>
          </p:cNvSpPr>
          <p:nvPr>
            <p:ph type="body" idx="1"/>
          </p:nvPr>
        </p:nvSpPr>
        <p:spPr bwMode="auto">
          <a:xfrm>
            <a:off x="628650" y="2463800"/>
            <a:ext cx="7886700" cy="371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smtClean="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B71076F-E834-49B7-B406-15A162FDCE98}" type="slidenum">
              <a:rPr lang="pl-PL"/>
              <a:pPr>
                <a:defRPr/>
              </a:pPr>
              <a:t>‹#›</a:t>
            </a:fld>
            <a:endParaRPr lang="pl-PL"/>
          </a:p>
        </p:txBody>
      </p:sp>
    </p:spTree>
  </p:cSld>
  <p:clrMap bg1="lt1" tx1="dk1" bg2="lt2" tx2="dk2" accent1="accent1" accent2="accent2" accent3="accent3" accent4="accent4" accent5="accent5" accent6="accent6" hlink="hlink" folHlink="folHlink"/>
  <p:sldLayoutIdLst>
    <p:sldLayoutId id="2147484277" r:id="rId1"/>
    <p:sldLayoutId id="2147484278" r:id="rId2"/>
    <p:sldLayoutId id="2147484279" r:id="rId3"/>
    <p:sldLayoutId id="2147484280" r:id="rId4"/>
    <p:sldLayoutId id="2147484281" r:id="rId5"/>
    <p:sldLayoutId id="2147484282" r:id="rId6"/>
    <p:sldLayoutId id="2147484283" r:id="rId7"/>
    <p:sldLayoutId id="2147484284" r:id="rId8"/>
    <p:sldLayoutId id="2147484285" r:id="rId9"/>
    <p:sldLayoutId id="2147484286" r:id="rId10"/>
    <p:sldLayoutId id="2147484287"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pitchFamily="34" charset="0"/>
        </a:defRPr>
      </a:lvl2pPr>
      <a:lvl3pPr algn="l" rtl="0" eaLnBrk="0" fontAlgn="base" hangingPunct="0">
        <a:lnSpc>
          <a:spcPct val="90000"/>
        </a:lnSpc>
        <a:spcBef>
          <a:spcPct val="0"/>
        </a:spcBef>
        <a:spcAft>
          <a:spcPct val="0"/>
        </a:spcAft>
        <a:defRPr sz="4400">
          <a:solidFill>
            <a:schemeClr val="tx1"/>
          </a:solidFill>
          <a:latin typeface="Calibri" pitchFamily="34" charset="0"/>
        </a:defRPr>
      </a:lvl3pPr>
      <a:lvl4pPr algn="l" rtl="0" eaLnBrk="0" fontAlgn="base" hangingPunct="0">
        <a:lnSpc>
          <a:spcPct val="90000"/>
        </a:lnSpc>
        <a:spcBef>
          <a:spcPct val="0"/>
        </a:spcBef>
        <a:spcAft>
          <a:spcPct val="0"/>
        </a:spcAft>
        <a:defRPr sz="4400">
          <a:solidFill>
            <a:schemeClr val="tx1"/>
          </a:solidFill>
          <a:latin typeface="Calibri" pitchFamily="34" charset="0"/>
        </a:defRPr>
      </a:lvl4pPr>
      <a:lvl5pPr algn="l" rtl="0" eaLnBrk="0" fontAlgn="base" hangingPunct="0">
        <a:lnSpc>
          <a:spcPct val="90000"/>
        </a:lnSpc>
        <a:spcBef>
          <a:spcPct val="0"/>
        </a:spcBef>
        <a:spcAft>
          <a:spcPct val="0"/>
        </a:spcAft>
        <a:defRPr sz="4400">
          <a:solidFill>
            <a:schemeClr val="tx1"/>
          </a:solidFill>
          <a:latin typeface="Calibri" pitchFamily="34" charset="0"/>
        </a:defRPr>
      </a:lvl5pPr>
      <a:lvl6pPr marL="457200" algn="l" rtl="0" fontAlgn="base">
        <a:lnSpc>
          <a:spcPct val="90000"/>
        </a:lnSpc>
        <a:spcBef>
          <a:spcPct val="0"/>
        </a:spcBef>
        <a:spcAft>
          <a:spcPct val="0"/>
        </a:spcAft>
        <a:defRPr sz="4400">
          <a:solidFill>
            <a:schemeClr val="tx1"/>
          </a:solidFill>
          <a:latin typeface="Calibri" pitchFamily="34" charset="0"/>
        </a:defRPr>
      </a:lvl6pPr>
      <a:lvl7pPr marL="914400" algn="l" rtl="0" fontAlgn="base">
        <a:lnSpc>
          <a:spcPct val="90000"/>
        </a:lnSpc>
        <a:spcBef>
          <a:spcPct val="0"/>
        </a:spcBef>
        <a:spcAft>
          <a:spcPct val="0"/>
        </a:spcAft>
        <a:defRPr sz="4400">
          <a:solidFill>
            <a:schemeClr val="tx1"/>
          </a:solidFill>
          <a:latin typeface="Calibri" pitchFamily="34" charset="0"/>
        </a:defRPr>
      </a:lvl7pPr>
      <a:lvl8pPr marL="1371600" algn="l" rtl="0" fontAlgn="base">
        <a:lnSpc>
          <a:spcPct val="90000"/>
        </a:lnSpc>
        <a:spcBef>
          <a:spcPct val="0"/>
        </a:spcBef>
        <a:spcAft>
          <a:spcPct val="0"/>
        </a:spcAft>
        <a:defRPr sz="4400">
          <a:solidFill>
            <a:schemeClr val="tx1"/>
          </a:solidFill>
          <a:latin typeface="Calibri" pitchFamily="34" charset="0"/>
        </a:defRPr>
      </a:lvl8pPr>
      <a:lvl9pPr marL="1828800" algn="l" rtl="0" fontAlgn="base">
        <a:lnSpc>
          <a:spcPct val="90000"/>
        </a:lnSpc>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7170" name="Title Placeholder 1"/>
          <p:cNvSpPr>
            <a:spLocks noGrp="1"/>
          </p:cNvSpPr>
          <p:nvPr>
            <p:ph type="title"/>
          </p:nvPr>
        </p:nvSpPr>
        <p:spPr bwMode="auto">
          <a:xfrm>
            <a:off x="628650" y="958850"/>
            <a:ext cx="7886700" cy="933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l-PL" smtClean="0"/>
              <a:t>Kliknij, aby edytować styl</a:t>
            </a:r>
            <a:endParaRPr lang="en-US" smtClean="0"/>
          </a:p>
        </p:txBody>
      </p:sp>
      <p:sp>
        <p:nvSpPr>
          <p:cNvPr id="7171" name="Text Placeholder 2"/>
          <p:cNvSpPr>
            <a:spLocks noGrp="1"/>
          </p:cNvSpPr>
          <p:nvPr>
            <p:ph type="body" idx="1"/>
          </p:nvPr>
        </p:nvSpPr>
        <p:spPr bwMode="auto">
          <a:xfrm>
            <a:off x="628650" y="2463800"/>
            <a:ext cx="7886700" cy="371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smtClean="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41205B1-F85B-495F-8EEA-0F2A9A1B93B6}" type="slidenum">
              <a:rPr lang="pl-PL"/>
              <a:pPr>
                <a:defRPr/>
              </a:pPr>
              <a:t>‹#›</a:t>
            </a:fld>
            <a:endParaRPr lang="pl-PL"/>
          </a:p>
        </p:txBody>
      </p:sp>
    </p:spTree>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pitchFamily="34" charset="0"/>
        </a:defRPr>
      </a:lvl2pPr>
      <a:lvl3pPr algn="l" rtl="0" eaLnBrk="0" fontAlgn="base" hangingPunct="0">
        <a:lnSpc>
          <a:spcPct val="90000"/>
        </a:lnSpc>
        <a:spcBef>
          <a:spcPct val="0"/>
        </a:spcBef>
        <a:spcAft>
          <a:spcPct val="0"/>
        </a:spcAft>
        <a:defRPr sz="4400">
          <a:solidFill>
            <a:schemeClr val="tx1"/>
          </a:solidFill>
          <a:latin typeface="Calibri" pitchFamily="34" charset="0"/>
        </a:defRPr>
      </a:lvl3pPr>
      <a:lvl4pPr algn="l" rtl="0" eaLnBrk="0" fontAlgn="base" hangingPunct="0">
        <a:lnSpc>
          <a:spcPct val="90000"/>
        </a:lnSpc>
        <a:spcBef>
          <a:spcPct val="0"/>
        </a:spcBef>
        <a:spcAft>
          <a:spcPct val="0"/>
        </a:spcAft>
        <a:defRPr sz="4400">
          <a:solidFill>
            <a:schemeClr val="tx1"/>
          </a:solidFill>
          <a:latin typeface="Calibri" pitchFamily="34" charset="0"/>
        </a:defRPr>
      </a:lvl4pPr>
      <a:lvl5pPr algn="l" rtl="0" eaLnBrk="0" fontAlgn="base" hangingPunct="0">
        <a:lnSpc>
          <a:spcPct val="90000"/>
        </a:lnSpc>
        <a:spcBef>
          <a:spcPct val="0"/>
        </a:spcBef>
        <a:spcAft>
          <a:spcPct val="0"/>
        </a:spcAft>
        <a:defRPr sz="4400">
          <a:solidFill>
            <a:schemeClr val="tx1"/>
          </a:solidFill>
          <a:latin typeface="Calibri" pitchFamily="34" charset="0"/>
        </a:defRPr>
      </a:lvl5pPr>
      <a:lvl6pPr marL="457200" algn="l" rtl="0" fontAlgn="base">
        <a:lnSpc>
          <a:spcPct val="90000"/>
        </a:lnSpc>
        <a:spcBef>
          <a:spcPct val="0"/>
        </a:spcBef>
        <a:spcAft>
          <a:spcPct val="0"/>
        </a:spcAft>
        <a:defRPr sz="4400">
          <a:solidFill>
            <a:schemeClr val="tx1"/>
          </a:solidFill>
          <a:latin typeface="Calibri" pitchFamily="34" charset="0"/>
        </a:defRPr>
      </a:lvl6pPr>
      <a:lvl7pPr marL="914400" algn="l" rtl="0" fontAlgn="base">
        <a:lnSpc>
          <a:spcPct val="90000"/>
        </a:lnSpc>
        <a:spcBef>
          <a:spcPct val="0"/>
        </a:spcBef>
        <a:spcAft>
          <a:spcPct val="0"/>
        </a:spcAft>
        <a:defRPr sz="4400">
          <a:solidFill>
            <a:schemeClr val="tx1"/>
          </a:solidFill>
          <a:latin typeface="Calibri" pitchFamily="34" charset="0"/>
        </a:defRPr>
      </a:lvl7pPr>
      <a:lvl8pPr marL="1371600" algn="l" rtl="0" fontAlgn="base">
        <a:lnSpc>
          <a:spcPct val="90000"/>
        </a:lnSpc>
        <a:spcBef>
          <a:spcPct val="0"/>
        </a:spcBef>
        <a:spcAft>
          <a:spcPct val="0"/>
        </a:spcAft>
        <a:defRPr sz="4400">
          <a:solidFill>
            <a:schemeClr val="tx1"/>
          </a:solidFill>
          <a:latin typeface="Calibri" pitchFamily="34" charset="0"/>
        </a:defRPr>
      </a:lvl8pPr>
      <a:lvl9pPr marL="1828800" algn="l" rtl="0" fontAlgn="base">
        <a:lnSpc>
          <a:spcPct val="90000"/>
        </a:lnSpc>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628650" y="958850"/>
            <a:ext cx="7886700" cy="933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l-PL" smtClean="0"/>
              <a:t>Kliknij, aby edytować styl</a:t>
            </a:r>
            <a:endParaRPr lang="en-US" smtClean="0"/>
          </a:p>
        </p:txBody>
      </p:sp>
      <p:sp>
        <p:nvSpPr>
          <p:cNvPr id="8195" name="Text Placeholder 2"/>
          <p:cNvSpPr>
            <a:spLocks noGrp="1"/>
          </p:cNvSpPr>
          <p:nvPr>
            <p:ph type="body" idx="1"/>
          </p:nvPr>
        </p:nvSpPr>
        <p:spPr bwMode="auto">
          <a:xfrm>
            <a:off x="628650" y="2463800"/>
            <a:ext cx="7886700" cy="371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smtClean="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7048857F-2B23-4A1B-8A0E-D11F49F30BCB}" type="slidenum">
              <a:rPr lang="pl-PL"/>
              <a:pPr>
                <a:defRPr/>
              </a:pPr>
              <a:t>‹#›</a:t>
            </a:fld>
            <a:endParaRPr lang="pl-PL"/>
          </a:p>
        </p:txBody>
      </p:sp>
    </p:spTree>
  </p:cSld>
  <p:clrMap bg1="lt1" tx1="dk1" bg2="lt2" tx2="dk2" accent1="accent1" accent2="accent2" accent3="accent3" accent4="accent4" accent5="accent5" accent6="accent6" hlink="hlink" folHlink="folHlink"/>
  <p:sldLayoutIdLst>
    <p:sldLayoutId id="2147484299" r:id="rId1"/>
    <p:sldLayoutId id="2147484300" r:id="rId2"/>
    <p:sldLayoutId id="2147484301" r:id="rId3"/>
    <p:sldLayoutId id="2147484302" r:id="rId4"/>
    <p:sldLayoutId id="2147484303" r:id="rId5"/>
    <p:sldLayoutId id="2147484304" r:id="rId6"/>
    <p:sldLayoutId id="2147484305" r:id="rId7"/>
    <p:sldLayoutId id="2147484306" r:id="rId8"/>
    <p:sldLayoutId id="2147484307" r:id="rId9"/>
    <p:sldLayoutId id="2147484308" r:id="rId10"/>
    <p:sldLayoutId id="2147484309" r:id="rId11"/>
    <p:sldLayoutId id="2147484310" r:id="rId12"/>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pitchFamily="34" charset="0"/>
        </a:defRPr>
      </a:lvl2pPr>
      <a:lvl3pPr algn="l" rtl="0" eaLnBrk="0" fontAlgn="base" hangingPunct="0">
        <a:lnSpc>
          <a:spcPct val="90000"/>
        </a:lnSpc>
        <a:spcBef>
          <a:spcPct val="0"/>
        </a:spcBef>
        <a:spcAft>
          <a:spcPct val="0"/>
        </a:spcAft>
        <a:defRPr sz="4400">
          <a:solidFill>
            <a:schemeClr val="tx1"/>
          </a:solidFill>
          <a:latin typeface="Calibri" pitchFamily="34" charset="0"/>
        </a:defRPr>
      </a:lvl3pPr>
      <a:lvl4pPr algn="l" rtl="0" eaLnBrk="0" fontAlgn="base" hangingPunct="0">
        <a:lnSpc>
          <a:spcPct val="90000"/>
        </a:lnSpc>
        <a:spcBef>
          <a:spcPct val="0"/>
        </a:spcBef>
        <a:spcAft>
          <a:spcPct val="0"/>
        </a:spcAft>
        <a:defRPr sz="4400">
          <a:solidFill>
            <a:schemeClr val="tx1"/>
          </a:solidFill>
          <a:latin typeface="Calibri" pitchFamily="34" charset="0"/>
        </a:defRPr>
      </a:lvl4pPr>
      <a:lvl5pPr algn="l" rtl="0" eaLnBrk="0" fontAlgn="base" hangingPunct="0">
        <a:lnSpc>
          <a:spcPct val="90000"/>
        </a:lnSpc>
        <a:spcBef>
          <a:spcPct val="0"/>
        </a:spcBef>
        <a:spcAft>
          <a:spcPct val="0"/>
        </a:spcAft>
        <a:defRPr sz="4400">
          <a:solidFill>
            <a:schemeClr val="tx1"/>
          </a:solidFill>
          <a:latin typeface="Calibri" pitchFamily="34" charset="0"/>
        </a:defRPr>
      </a:lvl5pPr>
      <a:lvl6pPr marL="457200" algn="l" rtl="0" fontAlgn="base">
        <a:lnSpc>
          <a:spcPct val="90000"/>
        </a:lnSpc>
        <a:spcBef>
          <a:spcPct val="0"/>
        </a:spcBef>
        <a:spcAft>
          <a:spcPct val="0"/>
        </a:spcAft>
        <a:defRPr sz="4400">
          <a:solidFill>
            <a:schemeClr val="tx1"/>
          </a:solidFill>
          <a:latin typeface="Calibri" pitchFamily="34" charset="0"/>
        </a:defRPr>
      </a:lvl6pPr>
      <a:lvl7pPr marL="914400" algn="l" rtl="0" fontAlgn="base">
        <a:lnSpc>
          <a:spcPct val="90000"/>
        </a:lnSpc>
        <a:spcBef>
          <a:spcPct val="0"/>
        </a:spcBef>
        <a:spcAft>
          <a:spcPct val="0"/>
        </a:spcAft>
        <a:defRPr sz="4400">
          <a:solidFill>
            <a:schemeClr val="tx1"/>
          </a:solidFill>
          <a:latin typeface="Calibri" pitchFamily="34" charset="0"/>
        </a:defRPr>
      </a:lvl7pPr>
      <a:lvl8pPr marL="1371600" algn="l" rtl="0" fontAlgn="base">
        <a:lnSpc>
          <a:spcPct val="90000"/>
        </a:lnSpc>
        <a:spcBef>
          <a:spcPct val="0"/>
        </a:spcBef>
        <a:spcAft>
          <a:spcPct val="0"/>
        </a:spcAft>
        <a:defRPr sz="4400">
          <a:solidFill>
            <a:schemeClr val="tx1"/>
          </a:solidFill>
          <a:latin typeface="Calibri" pitchFamily="34" charset="0"/>
        </a:defRPr>
      </a:lvl8pPr>
      <a:lvl9pPr marL="1828800" algn="l" rtl="0" fontAlgn="base">
        <a:lnSpc>
          <a:spcPct val="90000"/>
        </a:lnSpc>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8.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6.jpeg"/><Relationship Id="rId1" Type="http://schemas.openxmlformats.org/officeDocument/2006/relationships/slideLayout" Target="../slideLayouts/slideLayout7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6.jpeg"/><Relationship Id="rId1" Type="http://schemas.openxmlformats.org/officeDocument/2006/relationships/slideLayout" Target="../slideLayouts/slideLayout7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6.jpeg"/><Relationship Id="rId1" Type="http://schemas.openxmlformats.org/officeDocument/2006/relationships/slideLayout" Target="../slideLayouts/slideLayout7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6.jpeg"/><Relationship Id="rId1" Type="http://schemas.openxmlformats.org/officeDocument/2006/relationships/slideLayout" Target="../slideLayouts/slideLayout7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6.jpeg"/><Relationship Id="rId1" Type="http://schemas.openxmlformats.org/officeDocument/2006/relationships/slideLayout" Target="../slideLayouts/slideLayout7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6.jpeg"/><Relationship Id="rId1" Type="http://schemas.openxmlformats.org/officeDocument/2006/relationships/slideLayout" Target="../slideLayouts/slideLayout7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6.jpeg"/><Relationship Id="rId1" Type="http://schemas.openxmlformats.org/officeDocument/2006/relationships/slideLayout" Target="../slideLayouts/slideLayout7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36.jpeg"/><Relationship Id="rId1" Type="http://schemas.openxmlformats.org/officeDocument/2006/relationships/slideLayout" Target="../slideLayouts/slideLayout7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1.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1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1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1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1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1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2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2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2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2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3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3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3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1.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1.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1.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1.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1.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5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1.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1.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5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5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6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6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6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6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6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1.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71.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6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7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7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7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7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7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7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7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7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7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71.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71.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8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8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8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8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88.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71.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89.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71.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9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9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9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9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9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9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10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10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10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10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10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10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10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10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10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10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11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111.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image" Target="../media/image36.jpeg"/><Relationship Id="rId1" Type="http://schemas.openxmlformats.org/officeDocument/2006/relationships/slideLayout" Target="../slideLayouts/slideLayout71.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112.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image" Target="../media/image36.jpeg"/><Relationship Id="rId1" Type="http://schemas.openxmlformats.org/officeDocument/2006/relationships/slideLayout" Target="../slideLayouts/slideLayout71.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113.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image" Target="../media/image36.jpeg"/><Relationship Id="rId1" Type="http://schemas.openxmlformats.org/officeDocument/2006/relationships/slideLayout" Target="../slideLayouts/slideLayout71.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114.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image" Target="../media/image36.jpeg"/><Relationship Id="rId1" Type="http://schemas.openxmlformats.org/officeDocument/2006/relationships/slideLayout" Target="../slideLayouts/slideLayout71.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11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121.xml.rels><?xml version="1.0" encoding="UTF-8" standalone="yes"?>
<Relationships xmlns="http://schemas.openxmlformats.org/package/2006/relationships"><Relationship Id="rId3" Type="http://schemas.openxmlformats.org/officeDocument/2006/relationships/hyperlink" Target="https://www.power.gov.pl/strony/o-programie/fundusze-europejskie-bez-barier/realizuje-projekt/" TargetMode="External"/><Relationship Id="rId2" Type="http://schemas.openxmlformats.org/officeDocument/2006/relationships/hyperlink" Target="https://www.power.gov.pl/media/20961/RownoscInfoPodrecznik_hiperlinki.pdf" TargetMode="External"/><Relationship Id="rId1" Type="http://schemas.openxmlformats.org/officeDocument/2006/relationships/slideLayout" Target="../slideLayouts/slideLayout71.xml"/><Relationship Id="rId4" Type="http://schemas.openxmlformats.org/officeDocument/2006/relationships/hyperlink" Target="https://www.power.gov.pl/media/24334/wersja_interaktywna.pdf" TargetMode="External"/></Relationships>
</file>

<file path=ppt/slides/_rels/slide12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Symbol zastępczy zawartości 1"/>
          <p:cNvSpPr>
            <a:spLocks noGrp="1"/>
          </p:cNvSpPr>
          <p:nvPr>
            <p:ph idx="1"/>
          </p:nvPr>
        </p:nvSpPr>
        <p:spPr>
          <a:xfrm>
            <a:off x="601619" y="1532586"/>
            <a:ext cx="8143135" cy="4739425"/>
          </a:xfrm>
        </p:spPr>
        <p:txBody>
          <a:bodyPr>
            <a:normAutofit/>
          </a:bodyPr>
          <a:lstStyle/>
          <a:p>
            <a:pPr eaLnBrk="1" fontAlgn="auto" hangingPunct="1">
              <a:spcAft>
                <a:spcPts val="0"/>
              </a:spcAft>
              <a:buFont typeface="Arial" panose="020B0604020202020204" pitchFamily="34" charset="0"/>
              <a:buNone/>
              <a:defRPr/>
            </a:pPr>
            <a:endParaRPr lang="pl-PL" dirty="0" smtClean="0"/>
          </a:p>
          <a:p>
            <a:pPr algn="ctr" eaLnBrk="1" fontAlgn="auto" hangingPunct="1">
              <a:spcAft>
                <a:spcPts val="0"/>
              </a:spcAft>
              <a:buFont typeface="Arial" panose="020B0604020202020204" pitchFamily="34" charset="0"/>
              <a:buNone/>
              <a:defRPr/>
            </a:pPr>
            <a:r>
              <a:rPr lang="pl-PL" sz="3900" b="1" i="1" dirty="0" smtClean="0">
                <a:solidFill>
                  <a:schemeClr val="tx1"/>
                </a:solidFill>
              </a:rPr>
              <a:t>Konkurs</a:t>
            </a:r>
          </a:p>
          <a:p>
            <a:pPr algn="ctr" eaLnBrk="1" fontAlgn="auto" hangingPunct="1">
              <a:spcAft>
                <a:spcPts val="0"/>
              </a:spcAft>
              <a:buFont typeface="Arial" panose="020B0604020202020204" pitchFamily="34" charset="0"/>
              <a:buNone/>
              <a:defRPr/>
            </a:pPr>
            <a:r>
              <a:rPr lang="pl-PL" sz="3900" b="1" i="1" dirty="0" smtClean="0">
                <a:solidFill>
                  <a:schemeClr val="tx1"/>
                </a:solidFill>
              </a:rPr>
              <a:t> nr RPKP.10.02.02-IZ.00-04-113/17</a:t>
            </a:r>
          </a:p>
          <a:p>
            <a:pPr algn="ctr" eaLnBrk="1" fontAlgn="auto" hangingPunct="1">
              <a:spcAft>
                <a:spcPts val="0"/>
              </a:spcAft>
              <a:buFont typeface="Arial" panose="020B0604020202020204" pitchFamily="34" charset="0"/>
              <a:buNone/>
              <a:defRPr/>
            </a:pPr>
            <a:endParaRPr lang="pl-PL" sz="4600" b="1" i="1" dirty="0" smtClean="0">
              <a:solidFill>
                <a:schemeClr val="tx1"/>
              </a:solidFill>
            </a:endParaRPr>
          </a:p>
          <a:p>
            <a:pPr algn="ctr" eaLnBrk="1" fontAlgn="auto" hangingPunct="1">
              <a:spcAft>
                <a:spcPts val="0"/>
              </a:spcAft>
              <a:buFont typeface="Arial" panose="020B0604020202020204" pitchFamily="34" charset="0"/>
              <a:buNone/>
              <a:defRPr/>
            </a:pPr>
            <a:r>
              <a:rPr lang="pl-PL" sz="1800" b="1" dirty="0" smtClean="0">
                <a:solidFill>
                  <a:schemeClr val="tx1"/>
                </a:solidFill>
              </a:rPr>
              <a:t> </a:t>
            </a:r>
            <a:endParaRPr lang="pl-PL" sz="8000" i="1" dirty="0" smtClean="0">
              <a:solidFill>
                <a:schemeClr val="tx1"/>
              </a:solidFill>
            </a:endParaRPr>
          </a:p>
          <a:p>
            <a:pPr algn="ctr" eaLnBrk="1" fontAlgn="auto" hangingPunct="1">
              <a:spcAft>
                <a:spcPts val="0"/>
              </a:spcAft>
              <a:buFont typeface="Arial" panose="020B0604020202020204" pitchFamily="34" charset="0"/>
              <a:buNone/>
              <a:defRPr/>
            </a:pPr>
            <a:r>
              <a:rPr lang="pl-PL" i="1" dirty="0" smtClean="0">
                <a:solidFill>
                  <a:schemeClr val="tx1"/>
                </a:solidFill>
              </a:rPr>
              <a:t>Toruń, 18 września 2017 r.</a:t>
            </a:r>
            <a:r>
              <a:rPr lang="pl-PL" sz="8000" i="1" dirty="0" smtClean="0">
                <a:solidFill>
                  <a:schemeClr val="tx1"/>
                </a:solidFill>
              </a:rPr>
              <a:t>  </a:t>
            </a:r>
            <a:r>
              <a:rPr lang="pl-PL" sz="8000" b="1" i="1" dirty="0" smtClean="0">
                <a:solidFill>
                  <a:schemeClr val="tx1"/>
                </a:solidFill>
              </a:rPr>
              <a:t> </a:t>
            </a:r>
          </a:p>
          <a:p>
            <a:pPr algn="ctr" eaLnBrk="1" fontAlgn="auto" hangingPunct="1">
              <a:spcAft>
                <a:spcPts val="0"/>
              </a:spcAft>
              <a:buFont typeface="Arial" panose="020B0604020202020204" pitchFamily="34" charset="0"/>
              <a:buNone/>
              <a:defRPr/>
            </a:pPr>
            <a:endParaRPr lang="pl-PL" b="1" dirty="0">
              <a:solidFill>
                <a:schemeClr val="tx1"/>
              </a:solidFill>
            </a:endParaRPr>
          </a:p>
        </p:txBody>
      </p:sp>
      <p:pic>
        <p:nvPicPr>
          <p:cNvPr id="101379"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334963" y="227013"/>
            <a:ext cx="4341812" cy="7572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709255" y="128159"/>
            <a:ext cx="4341812" cy="757237"/>
          </a:xfrm>
          <a:prstGeom prst="rect">
            <a:avLst/>
          </a:prstGeom>
          <a:noFill/>
          <a:ln w="9525">
            <a:noFill/>
            <a:miter lim="800000"/>
            <a:headEnd/>
            <a:tailEnd/>
          </a:ln>
        </p:spPr>
      </p:pic>
      <p:graphicFrame>
        <p:nvGraphicFramePr>
          <p:cNvPr id="5" name="Symbol zastępczy zawartości 2"/>
          <p:cNvGraphicFramePr>
            <a:graphicFrameLocks noGrp="1"/>
          </p:cNvGraphicFramePr>
          <p:nvPr>
            <p:ph idx="1"/>
            <p:extLst>
              <p:ext uri="{D42A27DB-BD31-4B8C-83A1-F6EECF244321}">
                <p14:modId xmlns:p14="http://schemas.microsoft.com/office/powerpoint/2010/main" xmlns="" val="1980768696"/>
              </p:ext>
            </p:extLst>
          </p:nvPr>
        </p:nvGraphicFramePr>
        <p:xfrm>
          <a:off x="256032" y="1219201"/>
          <a:ext cx="8259318" cy="38679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781390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87460" y="2219239"/>
            <a:ext cx="7886700" cy="2937647"/>
          </a:xfrm>
        </p:spPr>
        <p:txBody>
          <a:bodyPr/>
          <a:lstStyle/>
          <a:p>
            <a:pPr algn="ctr"/>
            <a:r>
              <a:rPr lang="pl-PL" dirty="0" smtClean="0"/>
              <a:t>Ogólne warunki realizacji wsparcia w ramach przedmiotowych  konkursów</a:t>
            </a:r>
            <a:endParaRPr lang="pl-PL" dirty="0"/>
          </a:p>
        </p:txBody>
      </p:sp>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709255" y="128159"/>
            <a:ext cx="4341812" cy="757237"/>
          </a:xfrm>
          <a:prstGeom prst="rect">
            <a:avLst/>
          </a:prstGeom>
          <a:noFill/>
          <a:ln w="9525">
            <a:noFill/>
            <a:miter lim="800000"/>
            <a:headEnd/>
            <a:tailEnd/>
          </a:ln>
        </p:spPr>
      </p:pic>
    </p:spTree>
    <p:extLst>
      <p:ext uri="{BB962C8B-B14F-4D97-AF65-F5344CB8AC3E}">
        <p14:creationId xmlns:p14="http://schemas.microsoft.com/office/powerpoint/2010/main" xmlns="" val="39542345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5" name="Symbol zastępczy zawartości 2"/>
          <p:cNvSpPr txBox="1">
            <a:spLocks/>
          </p:cNvSpPr>
          <p:nvPr/>
        </p:nvSpPr>
        <p:spPr bwMode="auto">
          <a:xfrm>
            <a:off x="368300" y="2111375"/>
            <a:ext cx="8485188" cy="3957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90000"/>
              </a:lnSpc>
              <a:spcBef>
                <a:spcPts val="1000"/>
              </a:spcBef>
              <a:spcAft>
                <a:spcPct val="0"/>
              </a:spcAft>
              <a:buClrTx/>
              <a:buSzTx/>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90000"/>
              </a:lnSpc>
              <a:spcBef>
                <a:spcPts val="1000"/>
              </a:spcBef>
              <a:spcAft>
                <a:spcPct val="0"/>
              </a:spcAft>
              <a:buClrTx/>
              <a:buSzTx/>
              <a:buFont typeface="Arial" charset="0"/>
              <a:buNone/>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9" name="Symbol zastępczy zawartości 2"/>
          <p:cNvSpPr txBox="1">
            <a:spLocks/>
          </p:cNvSpPr>
          <p:nvPr/>
        </p:nvSpPr>
        <p:spPr bwMode="auto">
          <a:xfrm>
            <a:off x="520700" y="2073349"/>
            <a:ext cx="8485188" cy="41480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90000"/>
              </a:lnSpc>
              <a:spcBef>
                <a:spcPts val="1000"/>
              </a:spcBef>
              <a:spcAft>
                <a:spcPct val="0"/>
              </a:spcAft>
              <a:buClrTx/>
              <a:buSzTx/>
              <a:tabLst/>
              <a:defRPr/>
            </a:pPr>
            <a:endParaRPr kumimoji="0" lang="pl-PL" sz="1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90000"/>
              </a:lnSpc>
              <a:spcBef>
                <a:spcPts val="1000"/>
              </a:spcBef>
              <a:spcAft>
                <a:spcPct val="0"/>
              </a:spcAft>
              <a:buClrTx/>
              <a:buSzTx/>
              <a:buFont typeface="Arial" charset="0"/>
              <a:buAutoNum type="arabicPeriod"/>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90000"/>
              </a:lnSpc>
              <a:spcBef>
                <a:spcPts val="1000"/>
              </a:spcBef>
              <a:spcAft>
                <a:spcPct val="0"/>
              </a:spcAft>
              <a:buClrTx/>
              <a:buSzTx/>
              <a:buFont typeface="Arial" charset="0"/>
              <a:buNone/>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0" name="Tytuł 1"/>
          <p:cNvSpPr>
            <a:spLocks noGrp="1"/>
          </p:cNvSpPr>
          <p:nvPr>
            <p:ph type="title"/>
          </p:nvPr>
        </p:nvSpPr>
        <p:spPr>
          <a:xfrm>
            <a:off x="350838" y="1223963"/>
            <a:ext cx="8537575" cy="633412"/>
          </a:xfrm>
          <a:solidFill>
            <a:srgbClr val="FD9933"/>
          </a:solidFill>
        </p:spPr>
        <p:txBody>
          <a:bodyPr/>
          <a:lstStyle/>
          <a:p>
            <a:pPr algn="ctr"/>
            <a:r>
              <a:rPr lang="pl-PL" altLang="pl-PL" sz="2400" b="1" dirty="0" smtClean="0">
                <a:solidFill>
                  <a:schemeClr val="bg1"/>
                </a:solidFill>
              </a:rPr>
              <a:t>Realizacja wsparcia dokonywana jest na podstawie diagnozy</a:t>
            </a:r>
          </a:p>
        </p:txBody>
      </p:sp>
      <p:graphicFrame>
        <p:nvGraphicFramePr>
          <p:cNvPr id="11" name="Symbol zastępczy zawartości 2"/>
          <p:cNvGraphicFramePr>
            <a:graphicFrameLocks/>
          </p:cNvGraphicFramePr>
          <p:nvPr>
            <p:extLst>
              <p:ext uri="{D42A27DB-BD31-4B8C-83A1-F6EECF244321}">
                <p14:modId xmlns:p14="http://schemas.microsoft.com/office/powerpoint/2010/main" xmlns="" val="2027999836"/>
              </p:ext>
            </p:extLst>
          </p:nvPr>
        </p:nvGraphicFramePr>
        <p:xfrm>
          <a:off x="371844" y="2263775"/>
          <a:ext cx="8485188" cy="39576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31263810"/>
      </p:ext>
    </p:extLst>
  </p:cSld>
  <p:clrMapOvr>
    <a:masterClrMapping/>
  </p:clrMapOvr>
  <p:transition spd="slow">
    <p:split orient="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a:xfrm>
            <a:off x="628650" y="2099256"/>
            <a:ext cx="7549435" cy="3322751"/>
          </a:xfrm>
        </p:spPr>
        <p:style>
          <a:lnRef idx="3">
            <a:schemeClr val="lt1"/>
          </a:lnRef>
          <a:fillRef idx="1">
            <a:schemeClr val="accent4"/>
          </a:fillRef>
          <a:effectRef idx="1">
            <a:schemeClr val="accent4"/>
          </a:effectRef>
          <a:fontRef idx="minor">
            <a:schemeClr val="lt1"/>
          </a:fontRef>
        </p:style>
        <p:txBody>
          <a:bodyPr/>
          <a:lstStyle/>
          <a:p>
            <a:endParaRPr lang="pl-PL" dirty="0" smtClean="0"/>
          </a:p>
          <a:p>
            <a:endParaRPr lang="pl-PL" dirty="0"/>
          </a:p>
          <a:p>
            <a:pPr marL="0" indent="0" algn="ctr">
              <a:buNone/>
            </a:pPr>
            <a:r>
              <a:rPr lang="pl-PL" sz="6600" b="1" dirty="0" smtClean="0"/>
              <a:t>UWAGA WAŻNE!!!</a:t>
            </a:r>
            <a:endParaRPr lang="pl-PL" sz="6600" b="1" dirty="0"/>
          </a:p>
        </p:txBody>
      </p:sp>
    </p:spTree>
    <p:extLst>
      <p:ext uri="{BB962C8B-B14F-4D97-AF65-F5344CB8AC3E}">
        <p14:creationId xmlns:p14="http://schemas.microsoft.com/office/powerpoint/2010/main" xmlns="" val="21205517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709255" y="128159"/>
            <a:ext cx="4341812" cy="757237"/>
          </a:xfrm>
          <a:prstGeom prst="rect">
            <a:avLst/>
          </a:prstGeom>
          <a:noFill/>
          <a:ln w="9525">
            <a:noFill/>
            <a:miter lim="800000"/>
            <a:headEnd/>
            <a:tailEnd/>
          </a:ln>
        </p:spPr>
      </p:pic>
      <p:graphicFrame>
        <p:nvGraphicFramePr>
          <p:cNvPr id="5" name="Symbol zastępczy zawartości 2"/>
          <p:cNvGraphicFramePr>
            <a:graphicFrameLocks noGrp="1"/>
          </p:cNvGraphicFramePr>
          <p:nvPr>
            <p:ph idx="1"/>
            <p:extLst>
              <p:ext uri="{D42A27DB-BD31-4B8C-83A1-F6EECF244321}">
                <p14:modId xmlns:p14="http://schemas.microsoft.com/office/powerpoint/2010/main" xmlns="" val="2288459760"/>
              </p:ext>
            </p:extLst>
          </p:nvPr>
        </p:nvGraphicFramePr>
        <p:xfrm>
          <a:off x="256032" y="1219201"/>
          <a:ext cx="8259318" cy="38679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781390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709255" y="128159"/>
            <a:ext cx="4341812" cy="757237"/>
          </a:xfrm>
          <a:prstGeom prst="rect">
            <a:avLst/>
          </a:prstGeom>
          <a:noFill/>
          <a:ln w="9525">
            <a:noFill/>
            <a:miter lim="800000"/>
            <a:headEnd/>
            <a:tailEnd/>
          </a:ln>
        </p:spPr>
      </p:pic>
      <p:graphicFrame>
        <p:nvGraphicFramePr>
          <p:cNvPr id="5" name="Symbol zastępczy zawartości 2"/>
          <p:cNvGraphicFramePr>
            <a:graphicFrameLocks noGrp="1"/>
          </p:cNvGraphicFramePr>
          <p:nvPr>
            <p:ph idx="1"/>
            <p:extLst>
              <p:ext uri="{D42A27DB-BD31-4B8C-83A1-F6EECF244321}">
                <p14:modId xmlns:p14="http://schemas.microsoft.com/office/powerpoint/2010/main" xmlns="" val="2070315897"/>
              </p:ext>
            </p:extLst>
          </p:nvPr>
        </p:nvGraphicFramePr>
        <p:xfrm>
          <a:off x="256032" y="1219201"/>
          <a:ext cx="8259318" cy="38679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8943753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709255" y="128159"/>
            <a:ext cx="4341812" cy="757237"/>
          </a:xfrm>
          <a:prstGeom prst="rect">
            <a:avLst/>
          </a:prstGeom>
          <a:noFill/>
          <a:ln w="9525">
            <a:noFill/>
            <a:miter lim="800000"/>
            <a:headEnd/>
            <a:tailEnd/>
          </a:ln>
        </p:spPr>
      </p:pic>
      <p:graphicFrame>
        <p:nvGraphicFramePr>
          <p:cNvPr id="5" name="Symbol zastępczy zawartości 2"/>
          <p:cNvGraphicFramePr>
            <a:graphicFrameLocks noGrp="1"/>
          </p:cNvGraphicFramePr>
          <p:nvPr>
            <p:ph idx="1"/>
            <p:extLst>
              <p:ext uri="{D42A27DB-BD31-4B8C-83A1-F6EECF244321}">
                <p14:modId xmlns:p14="http://schemas.microsoft.com/office/powerpoint/2010/main" xmlns="" val="3027770201"/>
              </p:ext>
            </p:extLst>
          </p:nvPr>
        </p:nvGraphicFramePr>
        <p:xfrm>
          <a:off x="256032" y="1219200"/>
          <a:ext cx="8259318" cy="48853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6233239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5" name="Symbol zastępczy zawartości 2"/>
          <p:cNvSpPr txBox="1">
            <a:spLocks/>
          </p:cNvSpPr>
          <p:nvPr/>
        </p:nvSpPr>
        <p:spPr bwMode="auto">
          <a:xfrm>
            <a:off x="368300" y="2111375"/>
            <a:ext cx="8485188" cy="3957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90000"/>
              </a:lnSpc>
              <a:spcBef>
                <a:spcPts val="1000"/>
              </a:spcBef>
              <a:spcAft>
                <a:spcPct val="0"/>
              </a:spcAft>
              <a:buClrTx/>
              <a:buSzTx/>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90000"/>
              </a:lnSpc>
              <a:spcBef>
                <a:spcPts val="1000"/>
              </a:spcBef>
              <a:spcAft>
                <a:spcPct val="0"/>
              </a:spcAft>
              <a:buClrTx/>
              <a:buSzTx/>
              <a:buFont typeface="Arial" charset="0"/>
              <a:buNone/>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9" name="Symbol zastępczy zawartości 2"/>
          <p:cNvSpPr txBox="1">
            <a:spLocks/>
          </p:cNvSpPr>
          <p:nvPr/>
        </p:nvSpPr>
        <p:spPr bwMode="auto">
          <a:xfrm>
            <a:off x="520700" y="2073349"/>
            <a:ext cx="8485188" cy="41480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90000"/>
              </a:lnSpc>
              <a:spcBef>
                <a:spcPts val="1000"/>
              </a:spcBef>
              <a:spcAft>
                <a:spcPct val="0"/>
              </a:spcAft>
              <a:buClrTx/>
              <a:buSzTx/>
              <a:tabLst/>
              <a:defRPr/>
            </a:pPr>
            <a:endParaRPr kumimoji="0" lang="pl-PL" sz="1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90000"/>
              </a:lnSpc>
              <a:spcBef>
                <a:spcPts val="1000"/>
              </a:spcBef>
              <a:spcAft>
                <a:spcPct val="0"/>
              </a:spcAft>
              <a:buClrTx/>
              <a:buSzTx/>
              <a:buFont typeface="Arial" charset="0"/>
              <a:buAutoNum type="arabicPeriod"/>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90000"/>
              </a:lnSpc>
              <a:spcBef>
                <a:spcPts val="1000"/>
              </a:spcBef>
              <a:spcAft>
                <a:spcPct val="0"/>
              </a:spcAft>
              <a:buClrTx/>
              <a:buSzTx/>
              <a:buFont typeface="Arial" charset="0"/>
              <a:buNone/>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0" name="Tytuł 1"/>
          <p:cNvSpPr>
            <a:spLocks noGrp="1"/>
          </p:cNvSpPr>
          <p:nvPr>
            <p:ph type="title"/>
          </p:nvPr>
        </p:nvSpPr>
        <p:spPr>
          <a:xfrm>
            <a:off x="350838" y="1223962"/>
            <a:ext cx="8537575" cy="1299781"/>
          </a:xfrm>
          <a:solidFill>
            <a:schemeClr val="accent2">
              <a:lumMod val="75000"/>
            </a:schemeClr>
          </a:solidFill>
        </p:spPr>
        <p:style>
          <a:lnRef idx="1">
            <a:schemeClr val="accent2"/>
          </a:lnRef>
          <a:fillRef idx="2">
            <a:schemeClr val="accent2"/>
          </a:fillRef>
          <a:effectRef idx="1">
            <a:schemeClr val="accent2"/>
          </a:effectRef>
          <a:fontRef idx="minor">
            <a:schemeClr val="dk1"/>
          </a:fontRef>
        </p:style>
        <p:txBody>
          <a:bodyPr/>
          <a:lstStyle/>
          <a:p>
            <a:pPr algn="ctr"/>
            <a:r>
              <a:rPr lang="pl-PL" altLang="pl-PL" sz="2400" b="1" dirty="0">
                <a:solidFill>
                  <a:schemeClr val="bg1"/>
                </a:solidFill>
              </a:rPr>
              <a:t>Przedsięwzięcia finansowane ze środków EFS będą stanowiły uzupełnienie działań prowadzonych </a:t>
            </a:r>
            <a:r>
              <a:rPr lang="pl-PL" altLang="pl-PL" sz="2400" b="1" dirty="0" smtClean="0">
                <a:solidFill>
                  <a:schemeClr val="bg1"/>
                </a:solidFill>
              </a:rPr>
              <a:t>przez szkoły </a:t>
            </a:r>
            <a:r>
              <a:rPr lang="pl-PL" altLang="pl-PL" sz="2400" b="1" dirty="0">
                <a:solidFill>
                  <a:schemeClr val="bg1"/>
                </a:solidFill>
              </a:rPr>
              <a:t>lub placówki systemu oświaty.</a:t>
            </a:r>
            <a:endParaRPr lang="pl-PL" altLang="pl-PL" sz="2400" b="1" dirty="0" smtClean="0">
              <a:solidFill>
                <a:schemeClr val="bg1"/>
              </a:solidFill>
            </a:endParaRPr>
          </a:p>
        </p:txBody>
      </p:sp>
      <p:graphicFrame>
        <p:nvGraphicFramePr>
          <p:cNvPr id="11" name="Symbol zastępczy zawartości 2"/>
          <p:cNvGraphicFramePr>
            <a:graphicFrameLocks/>
          </p:cNvGraphicFramePr>
          <p:nvPr>
            <p:extLst>
              <p:ext uri="{D42A27DB-BD31-4B8C-83A1-F6EECF244321}">
                <p14:modId xmlns:p14="http://schemas.microsoft.com/office/powerpoint/2010/main" xmlns="" val="3266993169"/>
              </p:ext>
            </p:extLst>
          </p:nvPr>
        </p:nvGraphicFramePr>
        <p:xfrm>
          <a:off x="371844" y="2561769"/>
          <a:ext cx="8485188" cy="38519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50714645"/>
      </p:ext>
    </p:extLst>
  </p:cSld>
  <p:clrMapOvr>
    <a:masterClrMapping/>
  </p:clrMapOvr>
  <p:transition spd="slow">
    <p:split orient="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709255" y="128159"/>
            <a:ext cx="4341812" cy="757237"/>
          </a:xfrm>
          <a:prstGeom prst="rect">
            <a:avLst/>
          </a:prstGeom>
          <a:noFill/>
          <a:ln w="9525">
            <a:noFill/>
            <a:miter lim="800000"/>
            <a:headEnd/>
            <a:tailEnd/>
          </a:ln>
        </p:spPr>
      </p:pic>
      <p:graphicFrame>
        <p:nvGraphicFramePr>
          <p:cNvPr id="5" name="Symbol zastępczy zawartości 2"/>
          <p:cNvGraphicFramePr>
            <a:graphicFrameLocks noGrp="1"/>
          </p:cNvGraphicFramePr>
          <p:nvPr>
            <p:ph idx="1"/>
            <p:extLst>
              <p:ext uri="{D42A27DB-BD31-4B8C-83A1-F6EECF244321}">
                <p14:modId xmlns:p14="http://schemas.microsoft.com/office/powerpoint/2010/main" xmlns="" val="1965812939"/>
              </p:ext>
            </p:extLst>
          </p:nvPr>
        </p:nvGraphicFramePr>
        <p:xfrm>
          <a:off x="256032" y="1219201"/>
          <a:ext cx="8259318" cy="1975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upa 6"/>
          <p:cNvGrpSpPr/>
          <p:nvPr/>
        </p:nvGrpSpPr>
        <p:grpSpPr>
          <a:xfrm>
            <a:off x="256032" y="1700011"/>
            <a:ext cx="8251258" cy="2962141"/>
            <a:chOff x="0" y="0"/>
            <a:chExt cx="8251258" cy="1975103"/>
          </a:xfrm>
        </p:grpSpPr>
        <p:sp>
          <p:nvSpPr>
            <p:cNvPr id="8" name="Prostokąt zaokrąglony 7"/>
            <p:cNvSpPr/>
            <p:nvPr/>
          </p:nvSpPr>
          <p:spPr>
            <a:xfrm>
              <a:off x="0" y="0"/>
              <a:ext cx="8251258" cy="1975103"/>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9" name="Prostokąt 8"/>
            <p:cNvSpPr/>
            <p:nvPr/>
          </p:nvSpPr>
          <p:spPr>
            <a:xfrm>
              <a:off x="96417" y="96416"/>
              <a:ext cx="8058424" cy="17822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40005" rIns="80010" bIns="40005" numCol="1" spcCol="1270" anchor="ctr" anchorCtr="0">
              <a:noAutofit/>
            </a:bodyPr>
            <a:lstStyle/>
            <a:p>
              <a:pPr lvl="0" algn="just" defTabSz="933450">
                <a:lnSpc>
                  <a:spcPct val="90000"/>
                </a:lnSpc>
                <a:spcAft>
                  <a:spcPct val="35000"/>
                </a:spcAft>
              </a:pPr>
              <a:r>
                <a:rPr lang="pl-PL" sz="2800" dirty="0" smtClean="0"/>
                <a:t>Działania projektowe skierowane do uczniów będą prowadzone z uwzględnieniem indywidualnych potrzeb rozwojowych i edukacyjnych oraz możliwości psychofizycznych (dotyczy to typu projektu 1), 4), 2c),</a:t>
              </a:r>
            </a:p>
            <a:p>
              <a:pPr lvl="0" algn="just" defTabSz="933450">
                <a:lnSpc>
                  <a:spcPct val="90000"/>
                </a:lnSpc>
                <a:spcAft>
                  <a:spcPct val="35000"/>
                </a:spcAft>
              </a:pPr>
              <a:r>
                <a:rPr lang="pl-PL" sz="2800" dirty="0" smtClean="0"/>
                <a:t>5b), 7)). DEKLARACJA WE WNIOSKU</a:t>
              </a:r>
              <a:endParaRPr lang="pl-PL" sz="2800" kern="1200" dirty="0"/>
            </a:p>
          </p:txBody>
        </p:sp>
      </p:grpSp>
    </p:spTree>
    <p:extLst>
      <p:ext uri="{BB962C8B-B14F-4D97-AF65-F5344CB8AC3E}">
        <p14:creationId xmlns:p14="http://schemas.microsoft.com/office/powerpoint/2010/main" xmlns="" val="33245762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709255" y="128159"/>
            <a:ext cx="4341812" cy="757237"/>
          </a:xfrm>
          <a:prstGeom prst="rect">
            <a:avLst/>
          </a:prstGeom>
          <a:noFill/>
          <a:ln w="9525">
            <a:noFill/>
            <a:miter lim="800000"/>
            <a:headEnd/>
            <a:tailEnd/>
          </a:ln>
        </p:spPr>
      </p:pic>
      <p:graphicFrame>
        <p:nvGraphicFramePr>
          <p:cNvPr id="5" name="Symbol zastępczy zawartości 2"/>
          <p:cNvGraphicFramePr>
            <a:graphicFrameLocks noGrp="1"/>
          </p:cNvGraphicFramePr>
          <p:nvPr>
            <p:ph idx="1"/>
            <p:extLst>
              <p:ext uri="{D42A27DB-BD31-4B8C-83A1-F6EECF244321}">
                <p14:modId xmlns:p14="http://schemas.microsoft.com/office/powerpoint/2010/main" xmlns="" val="2035010618"/>
              </p:ext>
            </p:extLst>
          </p:nvPr>
        </p:nvGraphicFramePr>
        <p:xfrm>
          <a:off x="256032" y="1219201"/>
          <a:ext cx="8259318" cy="14874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Prostokąt 11"/>
          <p:cNvSpPr/>
          <p:nvPr/>
        </p:nvSpPr>
        <p:spPr>
          <a:xfrm>
            <a:off x="352449" y="3993000"/>
            <a:ext cx="8058424" cy="254191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40005" rIns="80010" bIns="40005" numCol="1" spcCol="1270" anchor="ctr" anchorCtr="0">
            <a:noAutofit/>
          </a:bodyPr>
          <a:lstStyle/>
          <a:p>
            <a:pPr lvl="0" algn="just" defTabSz="933450">
              <a:lnSpc>
                <a:spcPct val="90000"/>
              </a:lnSpc>
              <a:spcAft>
                <a:spcPct val="35000"/>
              </a:spcAft>
            </a:pPr>
            <a:endParaRPr lang="pl-PL" sz="2100" kern="1200" dirty="0"/>
          </a:p>
        </p:txBody>
      </p:sp>
      <p:sp>
        <p:nvSpPr>
          <p:cNvPr id="13" name="Prostokąt zaokrąglony 12"/>
          <p:cNvSpPr/>
          <p:nvPr/>
        </p:nvSpPr>
        <p:spPr>
          <a:xfrm>
            <a:off x="264092" y="2760010"/>
            <a:ext cx="8251258" cy="1959147"/>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4" name="pole tekstowe 13"/>
          <p:cNvSpPr txBox="1"/>
          <p:nvPr/>
        </p:nvSpPr>
        <p:spPr>
          <a:xfrm>
            <a:off x="384316" y="3162882"/>
            <a:ext cx="8058424" cy="1200329"/>
          </a:xfrm>
          <a:prstGeom prst="rect">
            <a:avLst/>
          </a:prstGeom>
          <a:noFill/>
        </p:spPr>
        <p:txBody>
          <a:bodyPr wrap="square" rtlCol="0">
            <a:spAutoFit/>
          </a:bodyPr>
          <a:lstStyle/>
          <a:p>
            <a:pPr algn="just"/>
            <a:r>
              <a:rPr lang="pl-PL" dirty="0">
                <a:solidFill>
                  <a:schemeClr val="bg1"/>
                </a:solidFill>
                <a:latin typeface="+mn-lt"/>
              </a:rPr>
              <a:t>Projekty zawierające wydatki związane z zakupem sprzętu lub infrastruktury (w ramach </a:t>
            </a:r>
            <a:r>
              <a:rPr lang="pl-PL" dirty="0" smtClean="0">
                <a:solidFill>
                  <a:schemeClr val="bg1"/>
                </a:solidFill>
                <a:latin typeface="+mn-lt"/>
              </a:rPr>
              <a:t>cross-</a:t>
            </a:r>
            <a:r>
              <a:rPr lang="pl-PL" dirty="0" err="1" smtClean="0">
                <a:solidFill>
                  <a:schemeClr val="bg1"/>
                </a:solidFill>
                <a:latin typeface="+mn-lt"/>
              </a:rPr>
              <a:t>financingu</a:t>
            </a:r>
            <a:r>
              <a:rPr lang="pl-PL" dirty="0" smtClean="0">
                <a:solidFill>
                  <a:schemeClr val="bg1"/>
                </a:solidFill>
                <a:latin typeface="+mn-lt"/>
              </a:rPr>
              <a:t>) w </a:t>
            </a:r>
            <a:r>
              <a:rPr lang="pl-PL" dirty="0">
                <a:solidFill>
                  <a:schemeClr val="bg1"/>
                </a:solidFill>
                <a:latin typeface="+mn-lt"/>
              </a:rPr>
              <a:t>szkołach i placówkach edukacyjnych będą mogły uzyskać dofinansowanie wyłącznie w </a:t>
            </a:r>
            <a:r>
              <a:rPr lang="pl-PL" dirty="0" smtClean="0">
                <a:solidFill>
                  <a:schemeClr val="bg1"/>
                </a:solidFill>
                <a:latin typeface="+mn-lt"/>
              </a:rPr>
              <a:t>przypadkach, w </a:t>
            </a:r>
            <a:r>
              <a:rPr lang="pl-PL" dirty="0">
                <a:solidFill>
                  <a:schemeClr val="bg1"/>
                </a:solidFill>
                <a:latin typeface="+mn-lt"/>
              </a:rPr>
              <a:t>których zostanie zagwarantowana trwałość inwestycji z EFS</a:t>
            </a:r>
            <a:r>
              <a:rPr lang="pl-PL" dirty="0" smtClean="0">
                <a:solidFill>
                  <a:schemeClr val="bg1"/>
                </a:solidFill>
              </a:rPr>
              <a:t>. </a:t>
            </a:r>
            <a:endParaRPr lang="pl-PL" dirty="0">
              <a:solidFill>
                <a:schemeClr val="bg1"/>
              </a:solidFill>
            </a:endParaRPr>
          </a:p>
        </p:txBody>
      </p:sp>
      <p:grpSp>
        <p:nvGrpSpPr>
          <p:cNvPr id="16" name="Grupa 15"/>
          <p:cNvGrpSpPr/>
          <p:nvPr/>
        </p:nvGrpSpPr>
        <p:grpSpPr>
          <a:xfrm>
            <a:off x="256032" y="4782092"/>
            <a:ext cx="8251258" cy="1752819"/>
            <a:chOff x="-8060" y="72610"/>
            <a:chExt cx="8251258" cy="1499101"/>
          </a:xfrm>
        </p:grpSpPr>
        <p:sp>
          <p:nvSpPr>
            <p:cNvPr id="17" name="Prostokąt zaokrąglony 16"/>
            <p:cNvSpPr/>
            <p:nvPr/>
          </p:nvSpPr>
          <p:spPr>
            <a:xfrm>
              <a:off x="-8060" y="84288"/>
              <a:ext cx="8251258" cy="1487423"/>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 name="Prostokąt 17"/>
            <p:cNvSpPr/>
            <p:nvPr/>
          </p:nvSpPr>
          <p:spPr>
            <a:xfrm>
              <a:off x="72610" y="72610"/>
              <a:ext cx="8106038" cy="144527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34290" rIns="68580" bIns="34290" numCol="1" spcCol="1270" anchor="ctr" anchorCtr="0">
              <a:noAutofit/>
            </a:bodyPr>
            <a:lstStyle/>
            <a:p>
              <a:pPr lvl="0" algn="just" defTabSz="800100">
                <a:lnSpc>
                  <a:spcPct val="90000"/>
                </a:lnSpc>
                <a:spcAft>
                  <a:spcPct val="35000"/>
                </a:spcAft>
              </a:pPr>
              <a:r>
                <a:rPr lang="pl-PL" dirty="0" smtClean="0"/>
                <a:t>Wartość </a:t>
              </a:r>
              <a:r>
                <a:rPr lang="pl-PL" dirty="0"/>
                <a:t>wydatków na zakup środków trwałych o wartości jednostkowej równej i wyższej niż 3 500 </a:t>
              </a:r>
              <a:r>
                <a:rPr lang="pl-PL" dirty="0" smtClean="0"/>
                <a:t>zł netto </a:t>
              </a:r>
              <a:r>
                <a:rPr lang="pl-PL" dirty="0"/>
                <a:t>w ramach kosztów bezpośrednich projektu oraz wydatków w ramach cross-</a:t>
              </a:r>
              <a:r>
                <a:rPr lang="pl-PL" dirty="0" err="1"/>
                <a:t>financingu</a:t>
              </a:r>
              <a:r>
                <a:rPr lang="pl-PL" dirty="0"/>
                <a:t> nie </a:t>
              </a:r>
              <a:r>
                <a:rPr lang="pl-PL" dirty="0" smtClean="0"/>
                <a:t>może łącznie </a:t>
              </a:r>
              <a:r>
                <a:rPr lang="pl-PL" dirty="0"/>
                <a:t>przekroczyć 10% wydatków kwalifikowalnych projektu.</a:t>
              </a:r>
              <a:endParaRPr lang="pl-PL" sz="1800" kern="1200" dirty="0"/>
            </a:p>
          </p:txBody>
        </p:sp>
      </p:grpSp>
    </p:spTree>
    <p:extLst>
      <p:ext uri="{BB962C8B-B14F-4D97-AF65-F5344CB8AC3E}">
        <p14:creationId xmlns:p14="http://schemas.microsoft.com/office/powerpoint/2010/main" xmlns="" val="12234321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28650" y="1120461"/>
            <a:ext cx="7886700" cy="1133341"/>
          </a:xfrm>
          <a:solidFill>
            <a:schemeClr val="accent2"/>
          </a:solidFill>
        </p:spPr>
        <p:txBody>
          <a:bodyPr/>
          <a:lstStyle/>
          <a:p>
            <a:pPr algn="ctr"/>
            <a:r>
              <a:rPr lang="pl-PL" dirty="0" smtClean="0"/>
              <a:t>TYP PROJEKTU 1</a:t>
            </a:r>
            <a:endParaRPr lang="pl-PL" dirty="0"/>
          </a:p>
        </p:txBody>
      </p:sp>
      <p:graphicFrame>
        <p:nvGraphicFramePr>
          <p:cNvPr id="4" name="Symbol zastępczy zawartości 3"/>
          <p:cNvGraphicFramePr>
            <a:graphicFrameLocks noGrp="1"/>
          </p:cNvGraphicFramePr>
          <p:nvPr>
            <p:ph idx="1"/>
            <p:extLst>
              <p:ext uri="{D42A27DB-BD31-4B8C-83A1-F6EECF244321}">
                <p14:modId xmlns:p14="http://schemas.microsoft.com/office/powerpoint/2010/main" xmlns="" val="1165484653"/>
              </p:ext>
            </p:extLst>
          </p:nvPr>
        </p:nvGraphicFramePr>
        <p:xfrm>
          <a:off x="528034" y="2463800"/>
          <a:ext cx="7987316" cy="41301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547326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28650" y="1214769"/>
            <a:ext cx="7886700" cy="3393090"/>
          </a:xfrm>
        </p:spPr>
        <p:txBody>
          <a:bodyPr/>
          <a:lstStyle/>
          <a:p>
            <a:pPr algn="just"/>
            <a:r>
              <a:rPr lang="pl-PL" sz="2000" b="1" dirty="0" smtClean="0"/>
              <a:t/>
            </a:r>
            <a:br>
              <a:rPr lang="pl-PL" sz="2000" b="1" dirty="0" smtClean="0"/>
            </a:br>
            <a:r>
              <a:rPr lang="pl-PL" sz="2000" b="1" dirty="0" smtClean="0"/>
              <a:t>Celem </a:t>
            </a:r>
            <a:r>
              <a:rPr lang="pl-PL" sz="2000" b="1" dirty="0"/>
              <a:t>wsparcia jest rozwijanie u uczniów kompetencji kluczowych niezbędnych na rynku pracy oraz właściwych postaw/umiejętności (kreatywności, innowacyjności oraz pracy zespołowej), które stanowią fundament dla dalszego podnoszenia kwalifikacji i umiejętności w ramach kształcenia przez całe życie. </a:t>
            </a:r>
          </a:p>
        </p:txBody>
      </p:sp>
      <p:sp>
        <p:nvSpPr>
          <p:cNvPr id="3" name="Symbol zastępczy zawartości 2"/>
          <p:cNvSpPr>
            <a:spLocks noGrp="1"/>
          </p:cNvSpPr>
          <p:nvPr>
            <p:ph idx="1"/>
          </p:nvPr>
        </p:nvSpPr>
        <p:spPr/>
        <p:txBody>
          <a:bodyPr/>
          <a:lstStyle/>
          <a:p>
            <a:pPr marL="0" indent="0" algn="just">
              <a:buNone/>
            </a:pPr>
            <a:endParaRPr lang="pl-PL" sz="1600" dirty="0"/>
          </a:p>
        </p:txBody>
      </p:sp>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27360376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268224" y="1158240"/>
            <a:ext cx="8570976" cy="5018723"/>
          </a:xfrm>
        </p:spPr>
        <p:txBody>
          <a:bodyPr/>
          <a:lstStyle/>
          <a:p>
            <a:pPr marL="0" indent="0">
              <a:buNone/>
            </a:pPr>
            <a:r>
              <a:rPr lang="pl-PL" sz="1400" dirty="0" smtClean="0"/>
              <a:t> </a:t>
            </a:r>
            <a:r>
              <a:rPr lang="pl-PL" sz="2000" b="1" dirty="0" smtClean="0"/>
              <a:t>Wsparcie </a:t>
            </a:r>
            <a:r>
              <a:rPr lang="pl-PL" sz="2000" b="1" dirty="0"/>
              <a:t>w ramach typu projektu 1) może objąć w szczególności: </a:t>
            </a:r>
            <a:endParaRPr lang="pl-PL" sz="2000" b="1" dirty="0" smtClean="0"/>
          </a:p>
          <a:p>
            <a:pPr marL="0" indent="0">
              <a:buNone/>
            </a:pPr>
            <a:endParaRPr lang="pl-PL" sz="2000" b="1" dirty="0"/>
          </a:p>
          <a:p>
            <a:pPr marL="457200" lvl="1" indent="0">
              <a:buNone/>
            </a:pPr>
            <a:r>
              <a:rPr lang="pl-PL" sz="1600" dirty="0" smtClean="0"/>
              <a:t>a</a:t>
            </a:r>
            <a:r>
              <a:rPr lang="pl-PL" sz="1600" dirty="0"/>
              <a:t>) realizację projektów edukacyjnych w szkołach lub placówkach systemu oświaty; </a:t>
            </a:r>
          </a:p>
          <a:p>
            <a:pPr marL="457200" lvl="1" indent="0">
              <a:buNone/>
            </a:pPr>
            <a:r>
              <a:rPr lang="pl-PL" sz="1600" dirty="0" smtClean="0"/>
              <a:t>b</a:t>
            </a:r>
            <a:r>
              <a:rPr lang="pl-PL" sz="1600" dirty="0"/>
              <a:t>) realizację dodatkowych zajęć dydaktyczno-wyrównawczych służących wyrównywaniu dysproporcji edukacyjnych w trakcie procesu kształcenia dla uczniów mających trudności w spełnianiu wymagań edukacyjnych wynikających z podstawy programowej kształcenia ogólnego dla danego etapu edukacyjnego (liczba uczestników zajęć nie może przekraczać 8); </a:t>
            </a:r>
          </a:p>
          <a:p>
            <a:pPr marL="457200" lvl="1" indent="0">
              <a:buNone/>
            </a:pPr>
            <a:r>
              <a:rPr lang="pl-PL" sz="1600" dirty="0"/>
              <a:t>c) realizację różnych form rozwijających uzdolnienia uczniów (liczba uczestników zajęć nie może przekraczać 8); </a:t>
            </a:r>
          </a:p>
          <a:p>
            <a:pPr marL="457200" lvl="1" indent="0">
              <a:buNone/>
            </a:pPr>
            <a:r>
              <a:rPr lang="pl-PL" sz="1600" dirty="0"/>
              <a:t>d) wdrożenie nowych form i programów nauczania w szkołach lub placówkach systemu oświaty; </a:t>
            </a:r>
          </a:p>
          <a:p>
            <a:pPr marL="457200" lvl="1" indent="0">
              <a:buNone/>
            </a:pPr>
            <a:r>
              <a:rPr lang="pl-PL" sz="1600" dirty="0"/>
              <a:t>e) tworzenie i realizację zajęć o nowatorskich rozwiązaniach programowych, organizacyjnych lub metodycznych w szkołach lub placówkach systemu oświaty; </a:t>
            </a:r>
          </a:p>
          <a:p>
            <a:pPr marL="457200" lvl="1" indent="0">
              <a:buNone/>
            </a:pPr>
            <a:r>
              <a:rPr lang="pl-PL" sz="1600" dirty="0"/>
              <a:t>f) organizację kółek zainteresowań, warsztatów, laboratoriów dla uczniów; </a:t>
            </a:r>
          </a:p>
          <a:p>
            <a:pPr marL="457200" lvl="1" indent="0">
              <a:buNone/>
            </a:pPr>
            <a:r>
              <a:rPr lang="pl-PL" sz="1600" dirty="0"/>
              <a:t>g) nawiązywanie współpracy z otoczeniem społeczno-gospodarczym szkoły lub placówki systemu oświaty w celu osiągnięcia założonych celów edukacyjnych; </a:t>
            </a:r>
          </a:p>
          <a:p>
            <a:pPr marL="457200" lvl="1" indent="0">
              <a:buNone/>
            </a:pPr>
            <a:r>
              <a:rPr lang="pl-PL" sz="1600" dirty="0"/>
              <a:t>h) wykorzystanie narzędzi, metod lub form pracy wypracowanych w ramach projektów, w tym pozytywnie </a:t>
            </a:r>
            <a:r>
              <a:rPr lang="pl-PL" sz="1600" dirty="0" err="1"/>
              <a:t>zwalidowanych</a:t>
            </a:r>
            <a:r>
              <a:rPr lang="pl-PL" sz="1600" dirty="0"/>
              <a:t> produktów projektów innowacyjnych, zrealizowanych w latach 2007- 2013 w ramach PO KL; </a:t>
            </a:r>
          </a:p>
          <a:p>
            <a:pPr marL="457200" lvl="1" indent="0">
              <a:buNone/>
            </a:pPr>
            <a:r>
              <a:rPr lang="pl-PL" sz="1600" dirty="0"/>
              <a:t>i) realizację zajęć organizowanych poza lekcjami lub poza szkołą. </a:t>
            </a:r>
          </a:p>
          <a:p>
            <a:endParaRPr lang="pl-PL" dirty="0"/>
          </a:p>
        </p:txBody>
      </p:sp>
      <p:pic>
        <p:nvPicPr>
          <p:cNvPr id="5"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39539021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92608" y="958850"/>
            <a:ext cx="8327136" cy="1260094"/>
          </a:xfrm>
        </p:spPr>
        <p:txBody>
          <a:bodyPr/>
          <a:lstStyle/>
          <a:p>
            <a:pPr algn="ctr"/>
            <a:r>
              <a:rPr lang="pl-PL" sz="5400" b="1" dirty="0" smtClean="0"/>
              <a:t/>
            </a:r>
            <a:br>
              <a:rPr lang="pl-PL" sz="5400" b="1" dirty="0" smtClean="0"/>
            </a:br>
            <a:r>
              <a:rPr lang="pl-PL" sz="5400" b="1" dirty="0" smtClean="0"/>
              <a:t>Typ </a:t>
            </a:r>
            <a:r>
              <a:rPr lang="pl-PL" sz="5400" b="1" dirty="0"/>
              <a:t>projektu 1a) </a:t>
            </a:r>
            <a:r>
              <a:rPr lang="pl-PL" sz="2400" b="1" dirty="0" smtClean="0"/>
              <a:t/>
            </a:r>
            <a:br>
              <a:rPr lang="pl-PL" sz="2400" b="1" dirty="0" smtClean="0"/>
            </a:br>
            <a:r>
              <a:rPr lang="pl-PL" sz="2400" b="1" dirty="0" smtClean="0"/>
              <a:t/>
            </a:r>
            <a:br>
              <a:rPr lang="pl-PL" sz="2400" b="1" dirty="0" smtClean="0"/>
            </a:br>
            <a:endParaRPr lang="pl-PL" sz="2400" b="1" dirty="0"/>
          </a:p>
        </p:txBody>
      </p:sp>
      <p:sp>
        <p:nvSpPr>
          <p:cNvPr id="3" name="Symbol zastępczy zawartości 2"/>
          <p:cNvSpPr>
            <a:spLocks noGrp="1"/>
          </p:cNvSpPr>
          <p:nvPr>
            <p:ph idx="1"/>
          </p:nvPr>
        </p:nvSpPr>
        <p:spPr>
          <a:xfrm>
            <a:off x="195072" y="2463800"/>
            <a:ext cx="8729472" cy="3713163"/>
          </a:xfrm>
        </p:spPr>
        <p:txBody>
          <a:bodyPr/>
          <a:lstStyle/>
          <a:p>
            <a:pPr marL="0" indent="0">
              <a:buNone/>
            </a:pPr>
            <a:r>
              <a:rPr lang="pl-PL" sz="2000" b="1" dirty="0"/>
              <a:t>Realizacja działań na rzecz kształtowania i rozwijania kompetencji kluczowych uczniów w zakresie TIK </a:t>
            </a:r>
            <a:endParaRPr lang="pl-PL" sz="2000" b="1" dirty="0" smtClean="0"/>
          </a:p>
          <a:p>
            <a:pPr marL="0" indent="0">
              <a:buNone/>
            </a:pPr>
            <a:r>
              <a:rPr lang="pl-PL" sz="2000" dirty="0" smtClean="0"/>
              <a:t>Wsparcie </a:t>
            </a:r>
            <a:r>
              <a:rPr lang="pl-PL" sz="2000" dirty="0"/>
              <a:t>w ramach typu projektu 1a) może objąć:</a:t>
            </a:r>
          </a:p>
          <a:p>
            <a:pPr marL="457200" lvl="1" indent="0">
              <a:buNone/>
            </a:pPr>
            <a:r>
              <a:rPr lang="pl-PL" sz="2000" dirty="0"/>
              <a:t>a) wyposażenie szkół lub placówek systemu oświaty w pomoce dydaktyczne oraz narzędzia TIK niezbędne do realizacji programów nauczania w szkołach lub placówkach systemu oświaty, w tym zapewnienie odpowiedniej infrastruktury sieciowo-usługowej;</a:t>
            </a:r>
          </a:p>
          <a:p>
            <a:pPr marL="457200" lvl="1" indent="0">
              <a:buNone/>
            </a:pPr>
            <a:r>
              <a:rPr lang="pl-PL" sz="2000" dirty="0"/>
              <a:t>b) kształtowanie i rozwijanie kompetencji cyfrowych uczniów, w tym z uwzględnieniem bezpieczeństwa w cyberprzestrzeni i wynikających z tego tytułu </a:t>
            </a:r>
            <a:r>
              <a:rPr lang="pl-PL" sz="2000" dirty="0" smtClean="0"/>
              <a:t>zagrożeń.</a:t>
            </a:r>
          </a:p>
          <a:p>
            <a:pPr marL="0" indent="0">
              <a:buNone/>
            </a:pPr>
            <a:r>
              <a:rPr lang="pl-PL" sz="2000" dirty="0" smtClean="0"/>
              <a:t>Do wsparcia, o którym mowa w punkcie b), stosuje się warunki realizacji opisane dla typu projektu 1).</a:t>
            </a:r>
            <a:endParaRPr lang="pl-PL" sz="2000" dirty="0"/>
          </a:p>
        </p:txBody>
      </p:sp>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1023472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353568" y="1146048"/>
            <a:ext cx="8149590" cy="5376671"/>
          </a:xfrm>
        </p:spPr>
        <p:txBody>
          <a:bodyPr/>
          <a:lstStyle/>
          <a:p>
            <a:pPr marL="0" indent="0">
              <a:buNone/>
            </a:pPr>
            <a:r>
              <a:rPr lang="pl-PL" sz="2400" b="1" dirty="0"/>
              <a:t>Kompetencje cyfrowe to zdolność </a:t>
            </a:r>
            <a:r>
              <a:rPr lang="pl-PL" sz="2400" b="1" dirty="0" smtClean="0"/>
              <a:t>do:</a:t>
            </a:r>
            <a:endParaRPr lang="pl-PL" sz="2400" b="1" dirty="0"/>
          </a:p>
          <a:p>
            <a:pPr marL="457200" lvl="1" indent="0">
              <a:buNone/>
            </a:pPr>
            <a:r>
              <a:rPr lang="pl-PL" sz="1800" dirty="0"/>
              <a:t>a) przetwarzania (wyszukiwania, oceny, przechowywania) informacji;</a:t>
            </a:r>
          </a:p>
          <a:p>
            <a:pPr marL="457200" lvl="1" indent="0">
              <a:buNone/>
            </a:pPr>
            <a:r>
              <a:rPr lang="pl-PL" sz="1800" dirty="0"/>
              <a:t>b) komunikacji (wchodzenia w cyfrowe interakcje, dzielenia się informacjami, znajomość netykiety i umiejętność zarządzania cyfrową tożsamością);</a:t>
            </a:r>
          </a:p>
          <a:p>
            <a:pPr marL="457200" lvl="1" indent="0">
              <a:buNone/>
            </a:pPr>
            <a:r>
              <a:rPr lang="pl-PL" sz="1800" dirty="0"/>
              <a:t>c) tworzenia cyfrowej informacji (w tym również umiejętność programowania i znajomość zagadnień praw autorskich);</a:t>
            </a:r>
          </a:p>
          <a:p>
            <a:pPr marL="457200" lvl="1" indent="0">
              <a:buNone/>
            </a:pPr>
            <a:r>
              <a:rPr lang="pl-PL" sz="1800" dirty="0"/>
              <a:t>d) zachowania bezpieczeństwa (ochrony cyfrowych urządzeń, danych, własnej tożsamości, zdrowia i środowiska);</a:t>
            </a:r>
          </a:p>
          <a:p>
            <a:pPr marL="457200" lvl="1" indent="0">
              <a:buNone/>
            </a:pPr>
            <a:r>
              <a:rPr lang="pl-PL" sz="1800" dirty="0"/>
              <a:t>e) rozwiązywania problemów (technicznych, identyfikowania sytuacji, w których technologia może pomóc, bycia kreatywnym z użyciem technologii, identyfikowania luk w zakresie kompetencji</a:t>
            </a:r>
            <a:r>
              <a:rPr lang="pl-PL" sz="1800" dirty="0" smtClean="0"/>
              <a:t>).</a:t>
            </a:r>
          </a:p>
          <a:p>
            <a:pPr marL="457200" lvl="1" indent="0">
              <a:buNone/>
            </a:pPr>
            <a:endParaRPr lang="pl-PL" sz="1800" dirty="0" smtClean="0"/>
          </a:p>
          <a:p>
            <a:pPr marL="457200" lvl="1" indent="0" algn="just">
              <a:buNone/>
            </a:pPr>
            <a:r>
              <a:rPr lang="pl-PL" sz="1800" b="1" dirty="0" smtClean="0"/>
              <a:t>Ze </a:t>
            </a:r>
            <a:r>
              <a:rPr lang="pl-PL" sz="1800" b="1" dirty="0"/>
              <a:t>wsparcia, o którym mowa w pkt. 1a) powyżej, mogą korzystać szkoły lub placówki systemu oświaty, w których, w wyniku diagnozy, do realizacji działań z zakresu kształtowania i rozwijania kompetencji cyfrowych uczniów lub podnoszenia kompetencji cyfrowych nauczycieli stwierdzono zasadność wyposażenia szkół/placówek w pomoce dydaktyczne i narzędzia TIK.</a:t>
            </a:r>
          </a:p>
        </p:txBody>
      </p:sp>
      <p:pic>
        <p:nvPicPr>
          <p:cNvPr id="5"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30639236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384810" y="1159256"/>
            <a:ext cx="8539734" cy="5265928"/>
          </a:xfrm>
        </p:spPr>
        <p:txBody>
          <a:bodyPr/>
          <a:lstStyle/>
          <a:p>
            <a:pPr marL="0" indent="0" algn="just">
              <a:buNone/>
            </a:pPr>
            <a:r>
              <a:rPr lang="pl-PL" sz="2000" dirty="0"/>
              <a:t>Szczegółowy wykaz pomocy dydaktycznych oraz narzędzi TIK, na zakup których udziela się wsparcia finansowego, został określony przez MEN i jest udostępniany za pośrednictwem strony </a:t>
            </a:r>
            <a:r>
              <a:rPr lang="pl-PL" sz="2000" dirty="0" smtClean="0"/>
              <a:t>internetowej administrowanej </a:t>
            </a:r>
            <a:r>
              <a:rPr lang="pl-PL" sz="2000" dirty="0"/>
              <a:t>przez </a:t>
            </a:r>
            <a:r>
              <a:rPr lang="pl-PL" sz="2000" dirty="0" smtClean="0"/>
              <a:t>MEN: (</a:t>
            </a:r>
            <a:r>
              <a:rPr lang="pl-PL" sz="2000" dirty="0"/>
              <a:t>dokument: </a:t>
            </a:r>
            <a:r>
              <a:rPr lang="pl-PL" sz="2000" b="1" dirty="0"/>
              <a:t>„</a:t>
            </a:r>
            <a:r>
              <a:rPr lang="pl-PL" sz="2000" b="1" i="1" dirty="0"/>
              <a:t>Wykaz pomocy dydaktycznych, narzędzi TIK oraz urządzeń sieciowych</a:t>
            </a:r>
            <a:r>
              <a:rPr lang="pl-PL" sz="2000" b="1" dirty="0"/>
              <a:t>”)</a:t>
            </a:r>
            <a:r>
              <a:rPr lang="pl-PL" sz="2000" dirty="0"/>
              <a:t>. </a:t>
            </a:r>
            <a:r>
              <a:rPr lang="pl-PL" sz="2000" dirty="0" smtClean="0"/>
              <a:t>Pomocniczy </a:t>
            </a:r>
            <a:r>
              <a:rPr lang="pl-PL" sz="2000" dirty="0"/>
              <a:t>katalog pomocy dydaktycznych oraz narzędzi TIK stanowi załącznik do Regulaminu </a:t>
            </a:r>
            <a:r>
              <a:rPr lang="pl-PL" sz="2000" dirty="0" smtClean="0"/>
              <a:t>konkursu.</a:t>
            </a:r>
          </a:p>
          <a:p>
            <a:pPr marL="0" indent="0" algn="just">
              <a:buNone/>
            </a:pPr>
            <a:endParaRPr lang="pl-PL" sz="2000" b="1" dirty="0" smtClean="0"/>
          </a:p>
          <a:p>
            <a:pPr marL="0" indent="0" algn="just">
              <a:buNone/>
            </a:pPr>
            <a:r>
              <a:rPr lang="pl-PL" sz="2000" dirty="0" smtClean="0"/>
              <a:t>IZ </a:t>
            </a:r>
            <a:r>
              <a:rPr lang="pl-PL" sz="2000" dirty="0"/>
              <a:t>RPO WK-P dopuszcza – w szczególnie uzasadnionych przypadkach – możliwość zakupu komputerów stacjonarnych. </a:t>
            </a:r>
            <a:endParaRPr lang="pl-PL" sz="2000" dirty="0" smtClean="0"/>
          </a:p>
          <a:p>
            <a:pPr marL="0" indent="0" algn="just">
              <a:buNone/>
            </a:pPr>
            <a:endParaRPr lang="pl-PL" sz="2000" dirty="0"/>
          </a:p>
        </p:txBody>
      </p:sp>
      <p:sp>
        <p:nvSpPr>
          <p:cNvPr id="4" name="Schemat blokowy: proces 3"/>
          <p:cNvSpPr/>
          <p:nvPr/>
        </p:nvSpPr>
        <p:spPr>
          <a:xfrm>
            <a:off x="384810" y="4645811"/>
            <a:ext cx="8539734" cy="146666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l-PL" b="1" dirty="0"/>
              <a:t>UWAGA! </a:t>
            </a:r>
            <a:endParaRPr lang="pl-PL" dirty="0"/>
          </a:p>
          <a:p>
            <a:pPr algn="just"/>
            <a:r>
              <a:rPr lang="pl-PL" b="1" dirty="0"/>
              <a:t>Nazwy wyposażenia w budżecie projektu powinny odzwierciedlać nazwy pomocy dydaktycznych oraz narzędzi TIK ujętych w katalogu MEN. Dokładne wskazywanie nazw wyposażenia pomoże uniknąć wątpliwości interpretacyjnych na etapie oceny projektu. </a:t>
            </a:r>
            <a:r>
              <a:rPr lang="pl-PL" dirty="0"/>
              <a:t>	</a:t>
            </a:r>
          </a:p>
        </p:txBody>
      </p:sp>
      <p:pic>
        <p:nvPicPr>
          <p:cNvPr id="5"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16618996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28650" y="1214770"/>
            <a:ext cx="7886700" cy="933450"/>
          </a:xfrm>
        </p:spPr>
        <p:txBody>
          <a:bodyPr/>
          <a:lstStyle/>
          <a:p>
            <a:pPr algn="just"/>
            <a:endParaRPr lang="pl-PL" sz="2400" dirty="0"/>
          </a:p>
        </p:txBody>
      </p:sp>
      <p:sp>
        <p:nvSpPr>
          <p:cNvPr id="3" name="Symbol zastępczy zawartości 2"/>
          <p:cNvSpPr>
            <a:spLocks noGrp="1"/>
          </p:cNvSpPr>
          <p:nvPr>
            <p:ph idx="1"/>
          </p:nvPr>
        </p:nvSpPr>
        <p:spPr>
          <a:xfrm>
            <a:off x="628650" y="1481070"/>
            <a:ext cx="7886700" cy="4695893"/>
          </a:xfrm>
        </p:spPr>
        <p:style>
          <a:lnRef idx="1">
            <a:schemeClr val="accent2"/>
          </a:lnRef>
          <a:fillRef idx="2">
            <a:schemeClr val="accent2"/>
          </a:fillRef>
          <a:effectRef idx="1">
            <a:schemeClr val="accent2"/>
          </a:effectRef>
          <a:fontRef idx="minor">
            <a:schemeClr val="dk1"/>
          </a:fontRef>
        </p:style>
        <p:txBody>
          <a:bodyPr/>
          <a:lstStyle/>
          <a:p>
            <a:pPr marL="0" indent="0" algn="just">
              <a:buNone/>
            </a:pPr>
            <a:endParaRPr lang="pl-PL" dirty="0" smtClean="0"/>
          </a:p>
          <a:p>
            <a:pPr marL="0" indent="0" algn="just">
              <a:buNone/>
            </a:pPr>
            <a:r>
              <a:rPr lang="pl-PL" dirty="0" smtClean="0"/>
              <a:t>Zgodnie </a:t>
            </a:r>
            <a:r>
              <a:rPr lang="pl-PL" dirty="0"/>
              <a:t>ze stanowiskiem Ministerstwa Rozwoju wypracowanym w porozumieniu z MEN </a:t>
            </a:r>
            <a:r>
              <a:rPr lang="pl-PL" dirty="0" smtClean="0"/>
              <a:t>katalog </a:t>
            </a:r>
            <a:r>
              <a:rPr lang="pl-PL" dirty="0"/>
              <a:t>ma charakter otwarty i jest możliwe wykraczanie poza jego ramy. Zgodnie z zaleceniem MEN opracowane katalogi powinny być traktowane jako rekomendacja, przy czym należy kierować się racjonalnością zakupu i potrzebami indywidualnej jednostki oświatowej. </a:t>
            </a:r>
          </a:p>
        </p:txBody>
      </p:sp>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28804960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28650" y="1214770"/>
            <a:ext cx="7886700" cy="933450"/>
          </a:xfrm>
        </p:spPr>
        <p:txBody>
          <a:bodyPr/>
          <a:lstStyle/>
          <a:p>
            <a:pPr algn="just"/>
            <a:r>
              <a:rPr lang="pl-PL" sz="2400" dirty="0" smtClean="0"/>
              <a:t>I</a:t>
            </a:r>
            <a:endParaRPr lang="pl-PL" sz="2400" dirty="0"/>
          </a:p>
        </p:txBody>
      </p:sp>
      <p:sp>
        <p:nvSpPr>
          <p:cNvPr id="3" name="Symbol zastępczy zawartości 2"/>
          <p:cNvSpPr>
            <a:spLocks noGrp="1"/>
          </p:cNvSpPr>
          <p:nvPr>
            <p:ph idx="1"/>
          </p:nvPr>
        </p:nvSpPr>
        <p:spPr>
          <a:xfrm>
            <a:off x="628650" y="1416676"/>
            <a:ext cx="7886700" cy="4760287"/>
          </a:xfrm>
        </p:spPr>
        <p:txBody>
          <a:bodyPr/>
          <a:lstStyle/>
          <a:p>
            <a:pPr marL="0" indent="0" algn="just">
              <a:buNone/>
            </a:pPr>
            <a:r>
              <a:rPr lang="pl-PL" sz="2400" dirty="0"/>
              <a:t>Maksymalna wartość wsparcia finansowego na zakup pomocy dydaktycznych i narzędzi TIK w </a:t>
            </a:r>
            <a:r>
              <a:rPr lang="pl-PL" sz="2400" dirty="0" smtClean="0"/>
              <a:t>szkole </a:t>
            </a:r>
            <a:r>
              <a:rPr lang="pl-PL" sz="2400" dirty="0"/>
              <a:t>lub placówce systemu oświaty wynosi: </a:t>
            </a:r>
          </a:p>
          <a:p>
            <a:pPr marL="457200" lvl="1" indent="0" algn="just">
              <a:buNone/>
            </a:pPr>
            <a:r>
              <a:rPr lang="pl-PL" dirty="0"/>
              <a:t>a) dla szkół lub placówek systemu oświaty do 300 uczniów – </a:t>
            </a:r>
            <a:r>
              <a:rPr lang="pl-PL" b="1" dirty="0"/>
              <a:t>140 000 zł</a:t>
            </a:r>
            <a:r>
              <a:rPr lang="pl-PL" dirty="0"/>
              <a:t>, </a:t>
            </a:r>
          </a:p>
          <a:p>
            <a:pPr marL="457200" lvl="1" indent="0" algn="just">
              <a:buNone/>
            </a:pPr>
            <a:r>
              <a:rPr lang="pl-PL" dirty="0"/>
              <a:t>b) dla szkół lub placówek systemu oświaty od 301 uczniów – </a:t>
            </a:r>
            <a:r>
              <a:rPr lang="pl-PL" b="1" dirty="0"/>
              <a:t>200 000 </a:t>
            </a:r>
            <a:r>
              <a:rPr lang="pl-PL" b="1" dirty="0" smtClean="0"/>
              <a:t>zł </a:t>
            </a:r>
            <a:endParaRPr lang="pl-PL" dirty="0"/>
          </a:p>
          <a:p>
            <a:pPr marL="0" indent="0" algn="just">
              <a:buNone/>
            </a:pPr>
            <a:r>
              <a:rPr lang="pl-PL" sz="2400" dirty="0" smtClean="0"/>
              <a:t>Pomoce </a:t>
            </a:r>
            <a:r>
              <a:rPr lang="pl-PL" sz="2400" dirty="0"/>
              <a:t>dydaktyczne oraz narzędzia TIK powinny być dostosowane do potrzeb ich użytkowników, w tym wynikających z niepełnosprawności. </a:t>
            </a:r>
          </a:p>
        </p:txBody>
      </p:sp>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13235446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28650" y="1207386"/>
            <a:ext cx="7886700" cy="1256414"/>
          </a:xfrm>
        </p:spPr>
        <p:txBody>
          <a:bodyPr/>
          <a:lstStyle/>
          <a:p>
            <a:pPr algn="just"/>
            <a:endParaRPr lang="pl-PL" sz="1800" dirty="0"/>
          </a:p>
        </p:txBody>
      </p:sp>
      <p:sp>
        <p:nvSpPr>
          <p:cNvPr id="3" name="Symbol zastępczy zawartości 2"/>
          <p:cNvSpPr>
            <a:spLocks noGrp="1"/>
          </p:cNvSpPr>
          <p:nvPr>
            <p:ph idx="1"/>
          </p:nvPr>
        </p:nvSpPr>
        <p:spPr>
          <a:xfrm>
            <a:off x="628650" y="3145534"/>
            <a:ext cx="7886700" cy="3450337"/>
          </a:xfrm>
        </p:spPr>
        <p:txBody>
          <a:bodyPr/>
          <a:lstStyle/>
          <a:p>
            <a:endParaRPr lang="pl-PL" dirty="0"/>
          </a:p>
          <a:p>
            <a:pPr marL="0" indent="0" algn="just">
              <a:buNone/>
            </a:pPr>
            <a:r>
              <a:rPr lang="pl-PL" sz="2000" b="1" dirty="0" smtClean="0"/>
              <a:t>a) stały </a:t>
            </a:r>
            <a:r>
              <a:rPr lang="pl-PL" sz="2000" b="1" dirty="0"/>
              <a:t>dostęp do łącza internetowego </a:t>
            </a:r>
            <a:r>
              <a:rPr lang="pl-PL" sz="2000" dirty="0"/>
              <a:t>użytkowników w szkole lub placówce systemu oświaty na poziomie przepływności optymalnym dla bieżącego korzystania z cyfrowych zasobów online w trakcie lekcji i w ramach pracy zawodowej; </a:t>
            </a:r>
            <a:endParaRPr lang="pl-PL" dirty="0"/>
          </a:p>
          <a:p>
            <a:pPr marL="0" indent="0" algn="just">
              <a:buNone/>
            </a:pPr>
            <a:r>
              <a:rPr lang="pl-PL" sz="2000" dirty="0" smtClean="0"/>
              <a:t>b) w </a:t>
            </a:r>
            <a:r>
              <a:rPr lang="pl-PL" sz="2000" dirty="0"/>
              <a:t>zależności od liczby uczniów, tj. do 300 albo od 301, szkoła lub placówka systemu oświaty posiada odpowiednio, co najmniej, </a:t>
            </a:r>
            <a:r>
              <a:rPr lang="pl-PL" sz="2000" b="1" dirty="0"/>
              <a:t>jeden albo dwa zestawy stacjonarnych lub przenośnych komputerów albo innych mobilnych urządzeń mających funkcje komputera oraz dedykowanego urządzenia umożliwiającego ładowanie oraz zarządzanie mobilnym sprzętem komputerowym </a:t>
            </a:r>
            <a:r>
              <a:rPr lang="pl-PL" sz="2000" dirty="0"/>
              <a:t>z: </a:t>
            </a:r>
          </a:p>
          <a:p>
            <a:endParaRPr lang="pl-PL" dirty="0"/>
          </a:p>
        </p:txBody>
      </p:sp>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7" name="Prostokąt 6"/>
          <p:cNvSpPr/>
          <p:nvPr/>
        </p:nvSpPr>
        <p:spPr>
          <a:xfrm>
            <a:off x="628650" y="1207386"/>
            <a:ext cx="7886700" cy="19381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l-PL" sz="2000" dirty="0"/>
              <a:t>W przypadku wyposażenia szkół lub placówek systemu oświaty w pomoce dydaktyczne oraz narzędzia TIK w treści wniosku o dofinansowanie projektu należy zawrzeć zobowiązanie dotyczące osiągnięcia przez szkołę lub placówkę systemu oświaty objętą wsparciem w okresie do 6 miesięcy od daty zakończenia realizacji projektu wszystkich poniższych funkcjonalności:</a:t>
            </a:r>
          </a:p>
        </p:txBody>
      </p:sp>
    </p:spTree>
    <p:extLst>
      <p:ext uri="{BB962C8B-B14F-4D97-AF65-F5344CB8AC3E}">
        <p14:creationId xmlns:p14="http://schemas.microsoft.com/office/powerpoint/2010/main" xmlns="" val="3192856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268224" y="1182624"/>
            <a:ext cx="8631936" cy="4994339"/>
          </a:xfrm>
        </p:spPr>
        <p:txBody>
          <a:bodyPr/>
          <a:lstStyle/>
          <a:p>
            <a:pPr marL="0" indent="0" algn="just">
              <a:buNone/>
            </a:pPr>
            <a:r>
              <a:rPr lang="pl-PL" sz="1800" dirty="0" smtClean="0"/>
              <a:t>I. zainstalowanym </a:t>
            </a:r>
            <a:r>
              <a:rPr lang="pl-PL" sz="1800" b="1" dirty="0"/>
              <a:t>systemem operacyjnym</a:t>
            </a:r>
            <a:r>
              <a:rPr lang="pl-PL" sz="1800" dirty="0"/>
              <a:t>; </a:t>
            </a:r>
          </a:p>
          <a:p>
            <a:pPr marL="0" indent="0" algn="just">
              <a:buNone/>
            </a:pPr>
            <a:r>
              <a:rPr lang="pl-PL" sz="1800" dirty="0"/>
              <a:t>ii</a:t>
            </a:r>
            <a:r>
              <a:rPr lang="pl-PL" sz="1800" dirty="0" smtClean="0"/>
              <a:t>. </a:t>
            </a:r>
            <a:r>
              <a:rPr lang="pl-PL" sz="1800" dirty="0"/>
              <a:t>dostępem do </a:t>
            </a:r>
            <a:r>
              <a:rPr lang="pl-PL" sz="1800" b="1" dirty="0"/>
              <a:t>oprogramowania biurowego</a:t>
            </a:r>
            <a:r>
              <a:rPr lang="pl-PL" sz="1800" dirty="0"/>
              <a:t>; </a:t>
            </a:r>
          </a:p>
          <a:p>
            <a:pPr marL="0" indent="0" algn="just">
              <a:buNone/>
            </a:pPr>
            <a:r>
              <a:rPr lang="pl-PL" sz="1800" dirty="0"/>
              <a:t>iii. </a:t>
            </a:r>
            <a:r>
              <a:rPr lang="pl-PL" sz="1800" b="1" dirty="0"/>
              <a:t>oprogramowaniem antywirusowym</a:t>
            </a:r>
            <a:r>
              <a:rPr lang="pl-PL" sz="1800" dirty="0"/>
              <a:t>, jeżeli istnieje dla danego urządzenia – opcjonalnie, jeżeli takie oprogramowanie nie jest zainstalowane na szkolnych urządzeniach sieciowych; </a:t>
            </a:r>
          </a:p>
          <a:p>
            <a:pPr marL="0" indent="0" algn="just">
              <a:buNone/>
            </a:pPr>
            <a:r>
              <a:rPr lang="pl-PL" sz="1800" dirty="0"/>
              <a:t>iv. </a:t>
            </a:r>
            <a:r>
              <a:rPr lang="pl-PL" sz="1800" b="1" dirty="0"/>
              <a:t>oprogramowaniem zabezpieczającym </a:t>
            </a:r>
            <a:r>
              <a:rPr lang="pl-PL" sz="1800" dirty="0"/>
              <a:t>komputer albo inne mobilne narzędzia mające funkcje komputera </a:t>
            </a:r>
            <a:r>
              <a:rPr lang="pl-PL" sz="1800" b="1" dirty="0"/>
              <a:t>w przypadku kradzieży</a:t>
            </a:r>
            <a:r>
              <a:rPr lang="pl-PL" sz="1800" dirty="0"/>
              <a:t>; </a:t>
            </a:r>
          </a:p>
          <a:p>
            <a:pPr marL="0" indent="0" algn="just">
              <a:buNone/>
            </a:pPr>
            <a:r>
              <a:rPr lang="pl-PL" sz="1800" dirty="0"/>
              <a:t>v. </a:t>
            </a:r>
            <a:r>
              <a:rPr lang="pl-PL" sz="1800" b="1" dirty="0"/>
              <a:t>oprogramowaniem do zarządzania zestawem </a:t>
            </a:r>
            <a:r>
              <a:rPr lang="pl-PL" sz="1800" dirty="0"/>
              <a:t>przenośnych </a:t>
            </a:r>
            <a:r>
              <a:rPr lang="pl-PL" sz="1800" b="1" dirty="0"/>
              <a:t>komputerów </a:t>
            </a:r>
            <a:r>
              <a:rPr lang="pl-PL" sz="1800" dirty="0"/>
              <a:t>albo innych mobilnych narzędzi mających funkcje komputera dla potrzeb przeprowadzania zajęć lekcyjnych – w zależności od rodzaju wybranego przenośnego komputera albo innego mobilnego narzędzia mającego funkcje komputera – opcjonalnie, jeżeli takie oprogramowanie nie jest zainstalowane na szkolnych urządzeniach sieciowych oraz oprogramowaniem do zarządzania szkolnymi urządzeniami sieciowymi; </a:t>
            </a:r>
          </a:p>
          <a:p>
            <a:pPr marL="0" indent="0" algn="just">
              <a:buNone/>
            </a:pPr>
            <a:r>
              <a:rPr lang="pl-PL" sz="1800" dirty="0"/>
              <a:t>vi. </a:t>
            </a:r>
            <a:r>
              <a:rPr lang="pl-PL" sz="1800" b="1" dirty="0"/>
              <a:t>oprogramowaniem zabezpieczającym uczniów przed dostępem do treści, które mogą stanowić zagrożenie dla ich prawidłowego rozwoju </a:t>
            </a:r>
            <a:r>
              <a:rPr lang="pl-PL" sz="1800" dirty="0"/>
              <a:t>w rozumieniu art. 4a Ustawy o systemie oświaty; </a:t>
            </a:r>
          </a:p>
          <a:p>
            <a:pPr marL="0" indent="0" algn="just">
              <a:buNone/>
            </a:pPr>
            <a:r>
              <a:rPr lang="pl-PL" sz="1800" dirty="0"/>
              <a:t>vii. </a:t>
            </a:r>
            <a:r>
              <a:rPr lang="pl-PL" sz="1800" b="1" dirty="0"/>
              <a:t>oprogramowaniem zabezpieczającym szkolne urządzenia sieciowe</a:t>
            </a:r>
            <a:r>
              <a:rPr lang="pl-PL" sz="1800" dirty="0"/>
              <a:t>. </a:t>
            </a:r>
          </a:p>
          <a:p>
            <a:endParaRPr lang="pl-PL" dirty="0"/>
          </a:p>
        </p:txBody>
      </p:sp>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10694997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79882" y="987552"/>
            <a:ext cx="8137398" cy="1197356"/>
          </a:xfrm>
        </p:spPr>
        <p:txBody>
          <a:bodyPr/>
          <a:lstStyle/>
          <a:p>
            <a:pPr algn="just"/>
            <a:r>
              <a:rPr lang="pl-PL" dirty="0"/>
              <a:t/>
            </a:r>
            <a:br>
              <a:rPr lang="pl-PL" dirty="0"/>
            </a:br>
            <a:r>
              <a:rPr lang="pl-PL" sz="1600" dirty="0" smtClean="0"/>
              <a:t>c) w </a:t>
            </a:r>
            <a:r>
              <a:rPr lang="pl-PL" sz="1600" dirty="0"/>
              <a:t>zależności od liczby uczniów, tj. do 300 albo od 301, szkoła lub placówka systemu  </a:t>
            </a:r>
            <a:r>
              <a:rPr lang="pl-PL" sz="1600" dirty="0" smtClean="0"/>
              <a:t>oświaty </a:t>
            </a:r>
            <a:r>
              <a:rPr lang="pl-PL" sz="1600" dirty="0"/>
              <a:t>posiada odpowiednio, co najmniej, </a:t>
            </a:r>
            <a:r>
              <a:rPr lang="pl-PL" sz="1600" b="1" dirty="0"/>
              <a:t>jedno albo dwa wydzielone </a:t>
            </a:r>
            <a:r>
              <a:rPr lang="pl-PL" sz="1600" b="1" dirty="0" smtClean="0"/>
              <a:t>miejsca dostosowane </a:t>
            </a:r>
            <a:r>
              <a:rPr lang="pl-PL" sz="1600" b="1" dirty="0"/>
              <a:t>do potrzeb funkcjonowania zestawu </a:t>
            </a:r>
            <a:r>
              <a:rPr lang="pl-PL" sz="1600" dirty="0"/>
              <a:t>stacjonarnych lub </a:t>
            </a:r>
            <a:r>
              <a:rPr lang="pl-PL" sz="1600" dirty="0" smtClean="0"/>
              <a:t>przenośnych </a:t>
            </a:r>
            <a:r>
              <a:rPr lang="pl-PL" sz="1600" b="1" dirty="0" smtClean="0"/>
              <a:t>komputerów </a:t>
            </a:r>
            <a:r>
              <a:rPr lang="pl-PL" sz="1600" dirty="0"/>
              <a:t>lub innych mobilnych narzędzi mających funkcje komputera z </a:t>
            </a:r>
            <a:r>
              <a:rPr lang="pl-PL" sz="1600" dirty="0" smtClean="0"/>
              <a:t>bezprzewodowym dostępem do Internetu</a:t>
            </a:r>
            <a:r>
              <a:rPr lang="pl-PL" sz="1600" dirty="0"/>
              <a:t>; </a:t>
            </a:r>
            <a:br>
              <a:rPr lang="pl-PL" sz="1600" dirty="0"/>
            </a:br>
            <a:endParaRPr lang="pl-PL" dirty="0"/>
          </a:p>
        </p:txBody>
      </p:sp>
      <p:sp>
        <p:nvSpPr>
          <p:cNvPr id="3" name="Symbol zastępczy zawartości 2"/>
          <p:cNvSpPr>
            <a:spLocks noGrp="1"/>
          </p:cNvSpPr>
          <p:nvPr>
            <p:ph idx="1"/>
          </p:nvPr>
        </p:nvSpPr>
        <p:spPr>
          <a:xfrm>
            <a:off x="579882" y="2254000"/>
            <a:ext cx="8137398" cy="1414272"/>
          </a:xfrm>
        </p:spPr>
        <p:txBody>
          <a:bodyPr/>
          <a:lstStyle/>
          <a:p>
            <a:pPr marL="0" indent="0" algn="just">
              <a:buNone/>
            </a:pPr>
            <a:r>
              <a:rPr lang="pl-PL" sz="1600" dirty="0" smtClean="0"/>
              <a:t>d) w </a:t>
            </a:r>
            <a:r>
              <a:rPr lang="pl-PL" sz="1600" dirty="0"/>
              <a:t>miejscach, w których uczniowie korzystają z zestawu stacjonarnych lub przenośnych komputerów lub innych mobilnych narzędzi mających funkcje komputera, jest możliwa prezentacja treści edukacyjnych z wykorzystaniem wielkoformatowych, niskoemisyjnych, interaktywnych urządzeń do projekcji obrazu i emisji dźwięku umożliwiających wyświetlanie obrazu bez konieczności każdorazowego dostosowywania warunków światła i układu ławek w salach;</a:t>
            </a:r>
          </a:p>
        </p:txBody>
      </p:sp>
      <p:sp>
        <p:nvSpPr>
          <p:cNvPr id="4" name="Symbol zastępczy zawartości 2"/>
          <p:cNvSpPr txBox="1">
            <a:spLocks/>
          </p:cNvSpPr>
          <p:nvPr/>
        </p:nvSpPr>
        <p:spPr bwMode="auto">
          <a:xfrm>
            <a:off x="579882" y="3825243"/>
            <a:ext cx="8137398" cy="9265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l-PL" sz="1600" dirty="0"/>
              <a:t>e</a:t>
            </a:r>
            <a:r>
              <a:rPr lang="pl-PL" sz="1600" dirty="0" smtClean="0"/>
              <a:t>) </a:t>
            </a:r>
            <a:r>
              <a:rPr lang="pl-PL" sz="1600" b="1" dirty="0" smtClean="0"/>
              <a:t>szkoła </a:t>
            </a:r>
            <a:r>
              <a:rPr lang="pl-PL" sz="1600" dirty="0"/>
              <a:t>lub placówka systemu oświaty </a:t>
            </a:r>
            <a:r>
              <a:rPr lang="pl-PL" sz="1600" b="1" dirty="0"/>
              <a:t>zapewnia komputery </a:t>
            </a:r>
            <a:r>
              <a:rPr lang="pl-PL" sz="1600" dirty="0"/>
              <a:t>stacjonarne lub przenośne lub inne mobilne narzędzia mające funkcje komputera </a:t>
            </a:r>
            <a:r>
              <a:rPr lang="pl-PL" sz="1600" b="1" dirty="0"/>
              <a:t>do indywidualnego użytku służbowego nauczycielom </a:t>
            </a:r>
            <a:r>
              <a:rPr lang="pl-PL" sz="1600" dirty="0"/>
              <a:t>prowadzącym zajęcia edukacyjne z wykorzystaniem TIK; </a:t>
            </a:r>
            <a:endParaRPr lang="pl-PL" sz="1600" dirty="0" smtClean="0"/>
          </a:p>
          <a:p>
            <a:pPr marL="0" indent="0">
              <a:buNone/>
            </a:pPr>
            <a:endParaRPr lang="pl-PL" sz="1600" dirty="0"/>
          </a:p>
        </p:txBody>
      </p:sp>
      <p:sp>
        <p:nvSpPr>
          <p:cNvPr id="5" name="Symbol zastępczy zawartości 2"/>
          <p:cNvSpPr txBox="1">
            <a:spLocks/>
          </p:cNvSpPr>
          <p:nvPr/>
        </p:nvSpPr>
        <p:spPr bwMode="auto">
          <a:xfrm>
            <a:off x="579882" y="5065777"/>
            <a:ext cx="8137398" cy="9265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pl-PL" sz="1600" dirty="0"/>
              <a:t>f) szkoła lub placówka systemu oświaty posiada </a:t>
            </a:r>
            <a:r>
              <a:rPr lang="pl-PL" sz="1600" b="1" dirty="0"/>
              <a:t>co najmniej jedno miejsce </a:t>
            </a:r>
            <a:r>
              <a:rPr lang="pl-PL" sz="1600" dirty="0"/>
              <a:t>(pomieszczenie), </a:t>
            </a:r>
            <a:r>
              <a:rPr lang="pl-PL" sz="1600" b="1" dirty="0"/>
              <a:t>w którym uczniowie mają możliwość korzystania z dostępu do Internetu pomiędzy oraz w czasie wolnym od zajęć dydaktycznych w godzinach pracy szkoły</a:t>
            </a:r>
            <a:r>
              <a:rPr lang="pl-PL" sz="1600" dirty="0"/>
              <a:t> zgodnie z organizacją roku szkolnego.</a:t>
            </a:r>
          </a:p>
        </p:txBody>
      </p:sp>
      <p:pic>
        <p:nvPicPr>
          <p:cNvPr id="6"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1034567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214122" y="1597152"/>
            <a:ext cx="8466582" cy="4742688"/>
          </a:xfrm>
        </p:spPr>
        <p:style>
          <a:lnRef idx="2">
            <a:schemeClr val="accent2"/>
          </a:lnRef>
          <a:fillRef idx="1">
            <a:schemeClr val="lt1"/>
          </a:fillRef>
          <a:effectRef idx="0">
            <a:schemeClr val="accent2"/>
          </a:effectRef>
          <a:fontRef idx="minor">
            <a:schemeClr val="dk1"/>
          </a:fontRef>
        </p:style>
        <p:txBody>
          <a:bodyPr/>
          <a:lstStyle/>
          <a:p>
            <a:pPr marL="0" indent="0" algn="just">
              <a:buNone/>
            </a:pPr>
            <a:r>
              <a:rPr lang="pl-PL" sz="2000" dirty="0"/>
              <a:t>W celu osiągnięcia funkcjonalności, o których mowa powyżej, istnieje możliwość dodatkowego sfinansowania utworzenia wewnątrzszkolnych sieci komputerowych lub bezprzewodowych. Zakres wsparcia na rzecz tworzenia wewnątrzszkolnych sieci komputerowych lub bezprzewodowych może objąć</a:t>
            </a:r>
            <a:r>
              <a:rPr lang="pl-PL" sz="2000" dirty="0" smtClean="0"/>
              <a:t>:</a:t>
            </a:r>
            <a:endParaRPr lang="pl-PL" sz="2000" dirty="0"/>
          </a:p>
          <a:p>
            <a:pPr marL="457200" lvl="1" indent="0">
              <a:buNone/>
            </a:pPr>
            <a:r>
              <a:rPr lang="pl-PL" sz="2000" dirty="0"/>
              <a:t>a) opracowanie projektów technicznych dla każdej ze szkół lub placówek systemu oświaty uczestniczących w projekcie w zakresie instalacji sieci i urządzeń niezbędnych do stworzenia wewnątrzszkolnych sieci komputerowych lub bezprzewodowych;</a:t>
            </a:r>
          </a:p>
          <a:p>
            <a:pPr marL="457200" lvl="1" indent="0">
              <a:buNone/>
            </a:pPr>
            <a:r>
              <a:rPr lang="pl-PL" sz="2000" dirty="0"/>
              <a:t>b) zakup urządzeń w ramach infrastruktury sieciowo-usługowej i wykonanie instalacji sieci zgodnie z opracowaną dokumentacją;</a:t>
            </a:r>
          </a:p>
          <a:p>
            <a:pPr marL="457200" lvl="1" indent="0">
              <a:buNone/>
            </a:pPr>
            <a:r>
              <a:rPr lang="pl-PL" sz="2000" dirty="0"/>
              <a:t>c) sfinansowanie usług administrowania zakupionym w ramach projektu sprzętem i urządzeniami przez okres nie dłuższy niż okres trwania projektu.</a:t>
            </a:r>
            <a:endParaRPr lang="pl-PL" sz="3200" dirty="0"/>
          </a:p>
        </p:txBody>
      </p:sp>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40484628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506730" y="1842008"/>
            <a:ext cx="7886700" cy="3924808"/>
          </a:xfrm>
        </p:spPr>
        <p:txBody>
          <a:bodyPr/>
          <a:lstStyle/>
          <a:p>
            <a:pPr marL="0" indent="0" algn="just">
              <a:buNone/>
            </a:pPr>
            <a:r>
              <a:rPr lang="pl-PL" sz="1800" dirty="0" smtClean="0"/>
              <a:t>Istnieje </a:t>
            </a:r>
            <a:r>
              <a:rPr lang="pl-PL" sz="1800" dirty="0"/>
              <a:t>możliwość sfinansowania w ramach projektów kosztów związanych z dostosowaniem lub adaptacją pomieszczeń (w rozumieniu zgodnym z Wytycznymi) na potrzeby pracowni szkolnych wynikających m.in. z konieczności montażu zakupionego wyposażenia oraz zagwarantowania bezpiecznego ich użytkowania (tylko w ramach dopuszczalnego limitu cross-</a:t>
            </a:r>
            <a:r>
              <a:rPr lang="pl-PL" sz="1800" dirty="0" err="1"/>
              <a:t>financingu</a:t>
            </a:r>
            <a:r>
              <a:rPr lang="pl-PL" sz="1800" dirty="0"/>
              <a:t>).</a:t>
            </a:r>
          </a:p>
          <a:p>
            <a:pPr marL="0" indent="0" algn="just">
              <a:buNone/>
            </a:pPr>
            <a:r>
              <a:rPr lang="pl-PL" sz="1800" dirty="0" smtClean="0"/>
              <a:t>Istnieje </a:t>
            </a:r>
            <a:r>
              <a:rPr lang="pl-PL" sz="1800" dirty="0"/>
              <a:t>możliwość kwalifikowania inwestycji infrastrukturalnych (tylko w ramach dopuszczalnego limitu cross-</a:t>
            </a:r>
            <a:r>
              <a:rPr lang="pl-PL" sz="1800" dirty="0" err="1"/>
              <a:t>financingu</a:t>
            </a:r>
            <a:r>
              <a:rPr lang="pl-PL" sz="1800" dirty="0"/>
              <a:t>), jeżeli zostaną spełnione łącznie wszystkie poniższe warunki:</a:t>
            </a:r>
          </a:p>
          <a:p>
            <a:pPr marL="457200" lvl="1" indent="0" algn="just">
              <a:buNone/>
            </a:pPr>
            <a:r>
              <a:rPr lang="pl-PL" sz="1800" dirty="0"/>
              <a:t>a) nie jest możliwe lub nie jest racjonalne kosztowo wykorzystanie istniejącej infrastruktury,</a:t>
            </a:r>
          </a:p>
          <a:p>
            <a:pPr marL="457200" lvl="1" indent="0" algn="just">
              <a:buNone/>
            </a:pPr>
            <a:r>
              <a:rPr lang="pl-PL" sz="1800" dirty="0"/>
              <a:t>b) potrzeba wydatkowania środków została potwierdzona analizą potrzeb</a:t>
            </a:r>
            <a:r>
              <a:rPr lang="pl-PL" sz="1800" dirty="0" smtClean="0"/>
              <a:t>,</a:t>
            </a:r>
            <a:endParaRPr lang="pl-PL" sz="1800" dirty="0"/>
          </a:p>
          <a:p>
            <a:pPr marL="457200" lvl="1" indent="0" algn="just">
              <a:buNone/>
            </a:pPr>
            <a:r>
              <a:rPr lang="pl-PL" sz="1800" dirty="0"/>
              <a:t>c) infrastruktura została zaprojektowana zgodnie z koncepcją uniwersalnego </a:t>
            </a:r>
            <a:r>
              <a:rPr lang="pl-PL" sz="1800" dirty="0" smtClean="0"/>
              <a:t>projektowania.</a:t>
            </a:r>
            <a:endParaRPr lang="pl-PL" sz="1800" dirty="0"/>
          </a:p>
        </p:txBody>
      </p:sp>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28362563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28650" y="1120461"/>
            <a:ext cx="7886700" cy="1133341"/>
          </a:xfrm>
          <a:solidFill>
            <a:schemeClr val="accent2"/>
          </a:solidFill>
        </p:spPr>
        <p:txBody>
          <a:bodyPr/>
          <a:lstStyle/>
          <a:p>
            <a:pPr algn="ctr"/>
            <a:r>
              <a:rPr lang="pl-PL" dirty="0" smtClean="0"/>
              <a:t>TYP PROJEKTU 2</a:t>
            </a:r>
            <a:endParaRPr lang="pl-PL" dirty="0"/>
          </a:p>
        </p:txBody>
      </p:sp>
      <p:graphicFrame>
        <p:nvGraphicFramePr>
          <p:cNvPr id="4" name="Symbol zastępczy zawartości 3"/>
          <p:cNvGraphicFramePr>
            <a:graphicFrameLocks noGrp="1"/>
          </p:cNvGraphicFramePr>
          <p:nvPr>
            <p:ph idx="1"/>
            <p:extLst>
              <p:ext uri="{D42A27DB-BD31-4B8C-83A1-F6EECF244321}">
                <p14:modId xmlns:p14="http://schemas.microsoft.com/office/powerpoint/2010/main" xmlns="" val="1746975257"/>
              </p:ext>
            </p:extLst>
          </p:nvPr>
        </p:nvGraphicFramePr>
        <p:xfrm>
          <a:off x="528034" y="2463800"/>
          <a:ext cx="7987316" cy="41301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547885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28650" y="958850"/>
            <a:ext cx="7886700" cy="1394206"/>
          </a:xfrm>
        </p:spPr>
        <p:txBody>
          <a:bodyPr/>
          <a:lstStyle/>
          <a:p>
            <a:pPr algn="just"/>
            <a:r>
              <a:rPr lang="pl-PL" sz="1600" dirty="0"/>
              <a:t>Celem wsparcia jest przygotowanie szkół lub placówek systemu oświaty do prowadzenia </a:t>
            </a:r>
            <a:r>
              <a:rPr lang="pl-PL" sz="1600" dirty="0" smtClean="0"/>
              <a:t>procesu indywidualizacji </a:t>
            </a:r>
            <a:r>
              <a:rPr lang="pl-PL" sz="1600" dirty="0"/>
              <a:t>pracy z uczniem ze specjalnymi potrzebami rozwojowymi i edukacyjnymi, do </a:t>
            </a:r>
            <a:r>
              <a:rPr lang="pl-PL" sz="1600" dirty="0" smtClean="0"/>
              <a:t>wspierania rozwoju </a:t>
            </a:r>
            <a:r>
              <a:rPr lang="pl-PL" sz="1600" dirty="0"/>
              <a:t>ucznia młodszego w procesie przekraczania tzw. progu szkolnego (edukacyjnego), a </a:t>
            </a:r>
            <a:r>
              <a:rPr lang="pl-PL" sz="1600" dirty="0" smtClean="0"/>
              <a:t>także bezpośrednie </a:t>
            </a:r>
            <a:r>
              <a:rPr lang="pl-PL" sz="1600" dirty="0"/>
              <a:t>wsparcie uczniów, którzy mają trudności w spełnieniu wymagań edukacyjnych bądź </a:t>
            </a:r>
            <a:r>
              <a:rPr lang="pl-PL" sz="1600" dirty="0" smtClean="0"/>
              <a:t>uczniów zdolnych</a:t>
            </a:r>
            <a:r>
              <a:rPr lang="pl-PL" sz="1600" dirty="0"/>
              <a:t>.</a:t>
            </a:r>
          </a:p>
        </p:txBody>
      </p:sp>
      <p:sp>
        <p:nvSpPr>
          <p:cNvPr id="3" name="Symbol zastępczy zawartości 2"/>
          <p:cNvSpPr>
            <a:spLocks noGrp="1"/>
          </p:cNvSpPr>
          <p:nvPr>
            <p:ph idx="1"/>
          </p:nvPr>
        </p:nvSpPr>
        <p:spPr>
          <a:xfrm>
            <a:off x="628650" y="2463800"/>
            <a:ext cx="7886700" cy="4241800"/>
          </a:xfrm>
        </p:spPr>
        <p:txBody>
          <a:bodyPr/>
          <a:lstStyle/>
          <a:p>
            <a:pPr marL="0" indent="0">
              <a:buNone/>
            </a:pPr>
            <a:r>
              <a:rPr lang="pl-PL" sz="1200" dirty="0"/>
              <a:t>Specjalne potrzeby rozwojowe i edukacyjne wynikają, w szczególności:</a:t>
            </a:r>
          </a:p>
          <a:p>
            <a:pPr marL="0" indent="0">
              <a:buNone/>
            </a:pPr>
            <a:r>
              <a:rPr lang="pl-PL" sz="1200" dirty="0"/>
              <a:t>a) z niepełnosprawności;</a:t>
            </a:r>
          </a:p>
          <a:p>
            <a:pPr marL="0" indent="0">
              <a:buNone/>
            </a:pPr>
            <a:r>
              <a:rPr lang="pl-PL" sz="1200" dirty="0"/>
              <a:t>b) z niedostosowania społecznego;</a:t>
            </a:r>
          </a:p>
          <a:p>
            <a:pPr marL="0" indent="0">
              <a:buNone/>
            </a:pPr>
            <a:r>
              <a:rPr lang="pl-PL" sz="1200" dirty="0"/>
              <a:t>c) z zagrożenia niedostosowaniem społecznym;</a:t>
            </a:r>
          </a:p>
          <a:p>
            <a:pPr marL="0" indent="0">
              <a:buNone/>
            </a:pPr>
            <a:r>
              <a:rPr lang="pl-PL" sz="1200" dirty="0"/>
              <a:t>d) ze szczególnych uzdolnień;</a:t>
            </a:r>
          </a:p>
          <a:p>
            <a:pPr marL="0" indent="0">
              <a:buNone/>
            </a:pPr>
            <a:r>
              <a:rPr lang="pl-PL" sz="1200" dirty="0"/>
              <a:t>e) ze specyficznych trudności w uczeniu się;</a:t>
            </a:r>
          </a:p>
          <a:p>
            <a:pPr marL="0" indent="0">
              <a:buNone/>
            </a:pPr>
            <a:r>
              <a:rPr lang="pl-PL" sz="1200" dirty="0"/>
              <a:t>f) z zaburzeń komunikacji językowej;</a:t>
            </a:r>
          </a:p>
          <a:p>
            <a:pPr marL="0" indent="0">
              <a:buNone/>
            </a:pPr>
            <a:r>
              <a:rPr lang="pl-PL" sz="1200" dirty="0"/>
              <a:t>g) z choroby przewlekłej;</a:t>
            </a:r>
          </a:p>
          <a:p>
            <a:pPr marL="0" indent="0">
              <a:buNone/>
            </a:pPr>
            <a:r>
              <a:rPr lang="pl-PL" sz="1200" dirty="0"/>
              <a:t>h) z sytuacji kryzysowych lub traumatycznych;</a:t>
            </a:r>
          </a:p>
          <a:p>
            <a:pPr marL="0" indent="0">
              <a:buNone/>
            </a:pPr>
            <a:r>
              <a:rPr lang="pl-PL" sz="1200" dirty="0"/>
              <a:t>i) z niepowodzeń edukacyjnych;</a:t>
            </a:r>
          </a:p>
          <a:p>
            <a:pPr marL="0" indent="0">
              <a:buNone/>
            </a:pPr>
            <a:r>
              <a:rPr lang="pl-PL" sz="1200" dirty="0"/>
              <a:t>j) z zaniedbań środowiskowych związanych z sytuacją bytową ucznia i jego rodziny, sposobem</a:t>
            </a:r>
          </a:p>
          <a:p>
            <a:pPr marL="0" indent="0">
              <a:buNone/>
            </a:pPr>
            <a:r>
              <a:rPr lang="pl-PL" sz="1200" dirty="0"/>
              <a:t>spędzania czasu wolnego i kontaktami środowiskowymi;</a:t>
            </a:r>
          </a:p>
          <a:p>
            <a:pPr marL="0" indent="0">
              <a:buNone/>
            </a:pPr>
            <a:r>
              <a:rPr lang="pl-PL" sz="1200" dirty="0"/>
              <a:t>k) z trudności adaptacyjnych związanych z różnicami kulturowymi lub ze zmianą środowiska</a:t>
            </a:r>
          </a:p>
          <a:p>
            <a:pPr marL="0" indent="0">
              <a:buNone/>
            </a:pPr>
            <a:r>
              <a:rPr lang="pl-PL" sz="1200" dirty="0"/>
              <a:t>edukacyjnego, w tym związanych z wcześniejszym kształceniem za granicą.</a:t>
            </a:r>
          </a:p>
        </p:txBody>
      </p:sp>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2363886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14528" y="1525016"/>
            <a:ext cx="8363712" cy="5058664"/>
          </a:xfrm>
        </p:spPr>
        <p:txBody>
          <a:bodyPr/>
          <a:lstStyle/>
          <a:p>
            <a:pPr marL="0" indent="0">
              <a:buNone/>
            </a:pPr>
            <a:r>
              <a:rPr lang="pl-PL" sz="2400" dirty="0"/>
              <a:t>Uczeń młodszy to każdy uczeń (w tym szczególnie uczeń, który rozpoczął naukę jako sześciolatek)</a:t>
            </a:r>
            <a:br>
              <a:rPr lang="pl-PL" sz="2400" dirty="0"/>
            </a:br>
            <a:r>
              <a:rPr lang="pl-PL" sz="2400" dirty="0"/>
              <a:t>przekraczający kolejny próg edukacyjny, a tym samym rozpoczynający kolejny/nowy etap edukacyjny:</a:t>
            </a:r>
            <a:br>
              <a:rPr lang="pl-PL" sz="2400" dirty="0"/>
            </a:br>
            <a:r>
              <a:rPr lang="pl-PL" sz="2400" dirty="0"/>
              <a:t>	</a:t>
            </a:r>
            <a:r>
              <a:rPr lang="pl-PL" sz="2400" dirty="0" smtClean="0"/>
              <a:t>a) I etap edukacyjny – obejmuje uczniów klasy I 	szkoły 	podstawowej;</a:t>
            </a:r>
            <a:br>
              <a:rPr lang="pl-PL" sz="2400" dirty="0" smtClean="0"/>
            </a:br>
            <a:r>
              <a:rPr lang="pl-PL" sz="2400" dirty="0" smtClean="0"/>
              <a:t>	b) II etap edukacyjny – obejmuje uczniów klasy IV 	szkoły 	podstawowej;</a:t>
            </a:r>
            <a:br>
              <a:rPr lang="pl-PL" sz="2400" dirty="0" smtClean="0"/>
            </a:br>
            <a:r>
              <a:rPr lang="pl-PL" sz="2400" dirty="0" smtClean="0"/>
              <a:t>	c) III etap edukacyjny – obejmuje uczniów klasy I 	gimnazjum (po reformie edukacji – klasy VII szkoły</a:t>
            </a:r>
            <a:br>
              <a:rPr lang="pl-PL" sz="2400" dirty="0" smtClean="0"/>
            </a:br>
            <a:r>
              <a:rPr lang="pl-PL" sz="2400" dirty="0" smtClean="0"/>
              <a:t>	podstawowej).</a:t>
            </a:r>
            <a:endParaRPr lang="pl-PL" sz="2400" dirty="0"/>
          </a:p>
        </p:txBody>
      </p:sp>
      <p:pic>
        <p:nvPicPr>
          <p:cNvPr id="5"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20968821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98932" y="1300226"/>
            <a:ext cx="7886700" cy="1272286"/>
          </a:xfrm>
          <a:solidFill>
            <a:schemeClr val="accent1">
              <a:lumMod val="60000"/>
              <a:lumOff val="40000"/>
            </a:schemeClr>
          </a:solidFill>
        </p:spPr>
        <p:style>
          <a:lnRef idx="2">
            <a:schemeClr val="dk1"/>
          </a:lnRef>
          <a:fillRef idx="1">
            <a:schemeClr val="lt1"/>
          </a:fillRef>
          <a:effectRef idx="0">
            <a:schemeClr val="dk1"/>
          </a:effectRef>
          <a:fontRef idx="minor">
            <a:schemeClr val="dk1"/>
          </a:fontRef>
        </p:style>
        <p:txBody>
          <a:bodyPr/>
          <a:lstStyle/>
          <a:p>
            <a:pPr algn="just"/>
            <a:r>
              <a:rPr lang="pl-PL" sz="1600" dirty="0">
                <a:latin typeface="+mn-lt"/>
              </a:rPr>
              <a:t>Uczeń z niepełnosprawnością to uczeń posiadający orzeczenie o potrzebie kształcenia specjalnego wydane ze względu na dany rodzaj niepełnosprawności lub orzeczenie o potrzebie zajęć rewalidacyjno-wychowawczych wydane ze względu na niepełnosprawność intelektualną w stopniu głębokim. Orzeczenia są wydawane przez zespół orzekający działający w publicznej poradni psychologiczno-pedagogicznej, w tym poradni specjalistycznej.</a:t>
            </a:r>
          </a:p>
        </p:txBody>
      </p:sp>
      <p:sp>
        <p:nvSpPr>
          <p:cNvPr id="4" name="Tytuł 1"/>
          <p:cNvSpPr txBox="1">
            <a:spLocks/>
          </p:cNvSpPr>
          <p:nvPr/>
        </p:nvSpPr>
        <p:spPr bwMode="auto">
          <a:xfrm>
            <a:off x="628650" y="2682240"/>
            <a:ext cx="7886700" cy="345033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pitchFamily="34" charset="0"/>
              </a:defRPr>
            </a:lvl2pPr>
            <a:lvl3pPr algn="l" rtl="0" eaLnBrk="0" fontAlgn="base" hangingPunct="0">
              <a:lnSpc>
                <a:spcPct val="90000"/>
              </a:lnSpc>
              <a:spcBef>
                <a:spcPct val="0"/>
              </a:spcBef>
              <a:spcAft>
                <a:spcPct val="0"/>
              </a:spcAft>
              <a:defRPr sz="4400">
                <a:solidFill>
                  <a:schemeClr val="tx1"/>
                </a:solidFill>
                <a:latin typeface="Calibri" pitchFamily="34" charset="0"/>
              </a:defRPr>
            </a:lvl3pPr>
            <a:lvl4pPr algn="l" rtl="0" eaLnBrk="0" fontAlgn="base" hangingPunct="0">
              <a:lnSpc>
                <a:spcPct val="90000"/>
              </a:lnSpc>
              <a:spcBef>
                <a:spcPct val="0"/>
              </a:spcBef>
              <a:spcAft>
                <a:spcPct val="0"/>
              </a:spcAft>
              <a:defRPr sz="4400">
                <a:solidFill>
                  <a:schemeClr val="tx1"/>
                </a:solidFill>
                <a:latin typeface="Calibri" pitchFamily="34" charset="0"/>
              </a:defRPr>
            </a:lvl4pPr>
            <a:lvl5pPr algn="l" rtl="0" eaLnBrk="0" fontAlgn="base" hangingPunct="0">
              <a:lnSpc>
                <a:spcPct val="90000"/>
              </a:lnSpc>
              <a:spcBef>
                <a:spcPct val="0"/>
              </a:spcBef>
              <a:spcAft>
                <a:spcPct val="0"/>
              </a:spcAft>
              <a:defRPr sz="4400">
                <a:solidFill>
                  <a:schemeClr val="tx1"/>
                </a:solidFill>
                <a:latin typeface="Calibri" pitchFamily="34" charset="0"/>
              </a:defRPr>
            </a:lvl5pPr>
            <a:lvl6pPr marL="457200" algn="l" rtl="0" fontAlgn="base">
              <a:lnSpc>
                <a:spcPct val="90000"/>
              </a:lnSpc>
              <a:spcBef>
                <a:spcPct val="0"/>
              </a:spcBef>
              <a:spcAft>
                <a:spcPct val="0"/>
              </a:spcAft>
              <a:defRPr sz="4400">
                <a:solidFill>
                  <a:schemeClr val="tx1"/>
                </a:solidFill>
                <a:latin typeface="Calibri" pitchFamily="34" charset="0"/>
              </a:defRPr>
            </a:lvl6pPr>
            <a:lvl7pPr marL="914400" algn="l" rtl="0" fontAlgn="base">
              <a:lnSpc>
                <a:spcPct val="90000"/>
              </a:lnSpc>
              <a:spcBef>
                <a:spcPct val="0"/>
              </a:spcBef>
              <a:spcAft>
                <a:spcPct val="0"/>
              </a:spcAft>
              <a:defRPr sz="4400">
                <a:solidFill>
                  <a:schemeClr val="tx1"/>
                </a:solidFill>
                <a:latin typeface="Calibri" pitchFamily="34" charset="0"/>
              </a:defRPr>
            </a:lvl7pPr>
            <a:lvl8pPr marL="1371600" algn="l" rtl="0" fontAlgn="base">
              <a:lnSpc>
                <a:spcPct val="90000"/>
              </a:lnSpc>
              <a:spcBef>
                <a:spcPct val="0"/>
              </a:spcBef>
              <a:spcAft>
                <a:spcPct val="0"/>
              </a:spcAft>
              <a:defRPr sz="4400">
                <a:solidFill>
                  <a:schemeClr val="tx1"/>
                </a:solidFill>
                <a:latin typeface="Calibri" pitchFamily="34" charset="0"/>
              </a:defRPr>
            </a:lvl8pPr>
            <a:lvl9pPr marL="1828800" algn="l" rtl="0" fontAlgn="base">
              <a:lnSpc>
                <a:spcPct val="90000"/>
              </a:lnSpc>
              <a:spcBef>
                <a:spcPct val="0"/>
              </a:spcBef>
              <a:spcAft>
                <a:spcPct val="0"/>
              </a:spcAft>
              <a:defRPr sz="4400">
                <a:solidFill>
                  <a:schemeClr val="tx1"/>
                </a:solidFill>
                <a:latin typeface="Calibri" pitchFamily="34" charset="0"/>
              </a:defRPr>
            </a:lvl9pPr>
          </a:lstStyle>
          <a:p>
            <a:pPr algn="just">
              <a:lnSpc>
                <a:spcPct val="115000"/>
              </a:lnSpc>
              <a:spcBef>
                <a:spcPts val="1000"/>
              </a:spcBef>
              <a:spcAft>
                <a:spcPts val="0"/>
              </a:spcAft>
            </a:pPr>
            <a:r>
              <a:rPr lang="pl-PL" sz="1600" dirty="0">
                <a:latin typeface="Calibri" panose="020F0502020204030204" pitchFamily="34" charset="0"/>
                <a:ea typeface="Times New Roman" panose="02020603050405020304" pitchFamily="18" charset="0"/>
                <a:cs typeface="Arial" panose="020B0604020202020204" pitchFamily="34" charset="0"/>
              </a:rPr>
              <a:t>Wsparcie w ramach typu projektu 2) obejmuje w szczególności:</a:t>
            </a:r>
            <a:endParaRPr lang="pl-PL" sz="16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Bef>
                <a:spcPts val="1000"/>
              </a:spcBef>
              <a:spcAft>
                <a:spcPts val="0"/>
              </a:spcAft>
              <a:buFont typeface="+mj-lt"/>
              <a:buAutoNum type="alphaLcParenR"/>
            </a:pPr>
            <a:r>
              <a:rPr lang="pl-PL" sz="1600" dirty="0">
                <a:latin typeface="Calibri" panose="020F0502020204030204" pitchFamily="34" charset="0"/>
                <a:ea typeface="Times New Roman" panose="02020603050405020304" pitchFamily="18" charset="0"/>
                <a:cs typeface="Arial" panose="020B0604020202020204" pitchFamily="34" charset="0"/>
              </a:rPr>
              <a:t>doposażenie szkół lub placówek systemu oświaty w pomoce dydaktyczne oraz specjalistyczny sprzęt do rozpoznawania potrzeb rozwojowych, edukacyjnych i możliwości psychofizycznych oraz wspomagania rozwoju i prowadzenia terapii uczniów ze specjalnymi potrzebami edukacyjnymi, </a:t>
            </a:r>
            <a:br>
              <a:rPr lang="pl-PL" sz="1600" dirty="0">
                <a:latin typeface="Calibri" panose="020F0502020204030204" pitchFamily="34" charset="0"/>
                <a:ea typeface="Times New Roman" panose="02020603050405020304" pitchFamily="18" charset="0"/>
                <a:cs typeface="Arial" panose="020B0604020202020204" pitchFamily="34" charset="0"/>
              </a:rPr>
            </a:br>
            <a:r>
              <a:rPr lang="pl-PL" sz="1600" dirty="0">
                <a:latin typeface="Calibri" panose="020F0502020204030204" pitchFamily="34" charset="0"/>
                <a:ea typeface="Times New Roman" panose="02020603050405020304" pitchFamily="18" charset="0"/>
                <a:cs typeface="Arial" panose="020B0604020202020204" pitchFamily="34" charset="0"/>
              </a:rPr>
              <a:t>a także podręczniki szkolne i materiały dydaktyczne dostosowane do potrzeb uczniów </a:t>
            </a:r>
            <a:br>
              <a:rPr lang="pl-PL" sz="1600" dirty="0">
                <a:latin typeface="Calibri" panose="020F0502020204030204" pitchFamily="34" charset="0"/>
                <a:ea typeface="Times New Roman" panose="02020603050405020304" pitchFamily="18" charset="0"/>
                <a:cs typeface="Arial" panose="020B0604020202020204" pitchFamily="34" charset="0"/>
              </a:rPr>
            </a:br>
            <a:r>
              <a:rPr lang="pl-PL" sz="1600" dirty="0">
                <a:latin typeface="Calibri" panose="020F0502020204030204" pitchFamily="34" charset="0"/>
                <a:ea typeface="Times New Roman" panose="02020603050405020304" pitchFamily="18" charset="0"/>
                <a:cs typeface="Arial" panose="020B0604020202020204" pitchFamily="34" charset="0"/>
              </a:rPr>
              <a:t>z niepełnosprawnością, ze szczególnym uwzględnieniem tych pomocy, sprzętu i narzędzi, które są zgodne z koncepcją uniwersalnego projektowania; </a:t>
            </a:r>
            <a:endParaRPr lang="pl-PL" sz="16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spcBef>
                <a:spcPts val="1000"/>
              </a:spcBef>
              <a:spcAft>
                <a:spcPts val="0"/>
              </a:spcAft>
              <a:buFont typeface="+mj-lt"/>
              <a:buAutoNum type="alphaLcParenR"/>
            </a:pPr>
            <a:r>
              <a:rPr lang="pl-PL" sz="1600" dirty="0">
                <a:latin typeface="Calibri" panose="020F0502020204030204" pitchFamily="34" charset="0"/>
                <a:ea typeface="Times New Roman" panose="02020603050405020304" pitchFamily="18" charset="0"/>
                <a:cs typeface="Arial" panose="020B0604020202020204" pitchFamily="34" charset="0"/>
              </a:rPr>
              <a:t>wsparcie uczniów ze specjalnymi potrzebami rozwojowymi i edukacyjnymi, w tym uczniów młodszych w ramach zajęć uzupełniających ofertę szkoły lub placówki systemu oświaty.</a:t>
            </a:r>
            <a:endParaRPr lang="pl-PL"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4644294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03937" y="1738184"/>
            <a:ext cx="7886700" cy="4357816"/>
          </a:xfrm>
        </p:spPr>
        <p:txBody>
          <a:bodyPr/>
          <a:lstStyle/>
          <a:p>
            <a:pPr marL="0" indent="0" algn="just">
              <a:buNone/>
            </a:pPr>
            <a:r>
              <a:rPr lang="pl-PL" sz="1600" dirty="0"/>
              <a:t>Wnioskodawca jest zobowiązany do realizacji kompleksowego programu wspomagającego szkołę lub placówkę systemu oświaty w procesie indywidualizacji pracy z uczniem ze specjalnymi potrzebami edukacyjnymi i rozwojowymi, który obejmuje co najmniej 3 elementy:</a:t>
            </a:r>
          </a:p>
          <a:p>
            <a:pPr marL="457200" lvl="1" indent="0" algn="just">
              <a:buNone/>
            </a:pPr>
            <a:r>
              <a:rPr lang="pl-PL" sz="1600" dirty="0" smtClean="0"/>
              <a:t>a) doposażenie </a:t>
            </a:r>
            <a:r>
              <a:rPr lang="pl-PL" sz="1600" dirty="0"/>
              <a:t>szkół lub placówek systemu oświaty w pomoce dydaktyczne oraz specjalistyczny sprzęt do rozpoznawania potrzeb rozwojowych, edukacyjnych i możliwości psychofizycznych oraz wspomagania rozwoju i prowadzenia terapii uczniów ze specjalnymi potrzebami edukacyjnymi, </a:t>
            </a:r>
            <a:r>
              <a:rPr lang="pl-PL" sz="1600" dirty="0" smtClean="0"/>
              <a:t>a </a:t>
            </a:r>
            <a:r>
              <a:rPr lang="pl-PL" sz="1600" dirty="0"/>
              <a:t>także podręczniki szkolne i materiały dydaktyczne dostosowane do potrzeb uczniów </a:t>
            </a:r>
            <a:r>
              <a:rPr lang="pl-PL" sz="1600" dirty="0" smtClean="0"/>
              <a:t>z </a:t>
            </a:r>
            <a:r>
              <a:rPr lang="pl-PL" sz="1600" dirty="0"/>
              <a:t>niepełnosprawnością, ze szczególnym uwzględnieniem tych pomocy, sprzętu i narzędzi, które są zgodne z koncepcją uniwersalnego projektowania;</a:t>
            </a:r>
          </a:p>
          <a:p>
            <a:pPr marL="457200" lvl="1" indent="0" algn="just">
              <a:buNone/>
            </a:pPr>
            <a:r>
              <a:rPr lang="pl-PL" sz="1600" dirty="0" smtClean="0"/>
              <a:t>b) przygotowanie </a:t>
            </a:r>
            <a:r>
              <a:rPr lang="pl-PL" sz="1600" dirty="0"/>
              <a:t>nauczycieli do prowadzenia procesu indywidualizacji pracy z uczniem ze specjalnymi potrzebami edukacyjnymi, w tym wsparcia ucznia młodszego, rozpoznawania potrzeb rozwojowych, edukacyjnych i możliwości psychofizycznych uczniów i efektywnego stosowania pomocy dydaktycznych w pracy;</a:t>
            </a:r>
          </a:p>
          <a:p>
            <a:pPr marL="457200" lvl="1" indent="0" algn="just">
              <a:buNone/>
            </a:pPr>
            <a:r>
              <a:rPr lang="pl-PL" sz="1600" dirty="0" smtClean="0"/>
              <a:t>c) wsparcie </a:t>
            </a:r>
            <a:r>
              <a:rPr lang="pl-PL" sz="1600" dirty="0"/>
              <a:t>uczniów ze specjalnymi potrzebami rozwojowymi i edukacyjnymi, w tym uczniów młodszych w ramach zajęć uzupełniających ofertę szkoły lub placówki systemu oświaty.</a:t>
            </a:r>
          </a:p>
          <a:p>
            <a:pPr marL="0" indent="0">
              <a:buNone/>
            </a:pPr>
            <a:endParaRPr lang="pl-PL" sz="3200" dirty="0"/>
          </a:p>
        </p:txBody>
      </p:sp>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32091445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8650" y="1706880"/>
            <a:ext cx="7886700" cy="4303776"/>
          </a:xfrm>
        </p:spPr>
        <p:txBody>
          <a:bodyPr/>
          <a:lstStyle/>
          <a:p>
            <a:pPr marL="0" indent="0" algn="just">
              <a:buNone/>
            </a:pPr>
            <a:r>
              <a:rPr lang="pl-PL" sz="1800" dirty="0"/>
              <a:t>Kompleksowe programy wspomagające</a:t>
            </a:r>
            <a:r>
              <a:rPr lang="pl-PL" sz="1800" dirty="0" smtClean="0"/>
              <a:t>, </a:t>
            </a:r>
            <a:r>
              <a:rPr lang="pl-PL" sz="1800" dirty="0"/>
              <a:t>dotyczą II etapu edukacyjnego (klasy IV-VI szkoły podstawowej) oraz III etapu edukacyjnego (gimnazjum – po reformie edukacji – również klas VII-VIII szkoły podstawowej</a:t>
            </a:r>
            <a:r>
              <a:rPr lang="pl-PL" sz="1800" dirty="0" smtClean="0"/>
              <a:t>).</a:t>
            </a:r>
            <a:endParaRPr lang="pl-PL" sz="1800" dirty="0"/>
          </a:p>
          <a:p>
            <a:pPr marL="0" indent="0" algn="just">
              <a:buNone/>
            </a:pPr>
            <a:r>
              <a:rPr lang="pl-PL" sz="1800" dirty="0" smtClean="0"/>
              <a:t>Kompleksowe </a:t>
            </a:r>
            <a:r>
              <a:rPr lang="pl-PL" sz="1800" dirty="0"/>
              <a:t>programy </a:t>
            </a:r>
            <a:r>
              <a:rPr lang="pl-PL" sz="1800" dirty="0" smtClean="0"/>
              <a:t>wspomagające, </a:t>
            </a:r>
            <a:r>
              <a:rPr lang="pl-PL" sz="1800" dirty="0"/>
              <a:t>dotyczące ucznia </a:t>
            </a:r>
            <a:r>
              <a:rPr lang="pl-PL" sz="1800" dirty="0" smtClean="0"/>
              <a:t>z </a:t>
            </a:r>
            <a:r>
              <a:rPr lang="pl-PL" sz="1800" dirty="0"/>
              <a:t>niepełnosprawnością mogą być realizowane na wszystkich etapach edukacyjnych</a:t>
            </a:r>
            <a:r>
              <a:rPr lang="pl-PL" sz="1800" dirty="0" smtClean="0"/>
              <a:t>.</a:t>
            </a:r>
            <a:endParaRPr lang="pl-PL" sz="1800" dirty="0"/>
          </a:p>
          <a:p>
            <a:pPr marL="0" indent="0" algn="just">
              <a:buNone/>
            </a:pPr>
            <a:r>
              <a:rPr lang="pl-PL" sz="1800" dirty="0" smtClean="0"/>
              <a:t>Kompleksowe </a:t>
            </a:r>
            <a:r>
              <a:rPr lang="pl-PL" sz="1800" dirty="0"/>
              <a:t>programy </a:t>
            </a:r>
            <a:r>
              <a:rPr lang="pl-PL" sz="1800" dirty="0" smtClean="0"/>
              <a:t>wspomagające, </a:t>
            </a:r>
            <a:r>
              <a:rPr lang="pl-PL" sz="1800" dirty="0"/>
              <a:t>dotyczące ucznia młodszego mogą być realizowane na I, II i III etapie edukacyjnym.</a:t>
            </a:r>
          </a:p>
          <a:p>
            <a:pPr marL="0" indent="0" algn="just">
              <a:buNone/>
            </a:pPr>
            <a:r>
              <a:rPr lang="pl-PL" sz="1800" dirty="0" smtClean="0"/>
              <a:t>Wsparcie </a:t>
            </a:r>
            <a:r>
              <a:rPr lang="pl-PL" sz="1800" dirty="0"/>
              <a:t>uczniów ze specjalnymi potrzebami rozwojowymi i edukacyjnymi, bez konieczności realizacji kompleksowego programu wspomagającego, może być realizowane niezależnie od etapu edukacyjnego, na którym znajduje się uczeń.</a:t>
            </a:r>
          </a:p>
          <a:p>
            <a:pPr marL="0" indent="0" algn="just">
              <a:buNone/>
            </a:pPr>
            <a:r>
              <a:rPr lang="pl-PL" sz="1800" dirty="0" smtClean="0"/>
              <a:t>Wnioskodawca </a:t>
            </a:r>
            <a:r>
              <a:rPr lang="pl-PL" sz="1800" dirty="0"/>
              <a:t>może realizować wsparcie z wykorzystaniem lokalnych zasobów specjalistycznych placówek specjalnych, ośrodków szkolno-wychowawczych, młodzieżowych ośrodków wychowawczych, młodzieżowych ośrodków socjoterapii, ośrodków rewalidacyjno-wychowawczych, poradni psychologiczno-pedagogicznych.</a:t>
            </a:r>
          </a:p>
          <a:p>
            <a:endParaRPr lang="pl-PL" dirty="0"/>
          </a:p>
        </p:txBody>
      </p:sp>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8151130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506730" y="1525016"/>
            <a:ext cx="8295894" cy="4449064"/>
          </a:xfrm>
        </p:spPr>
        <p:txBody>
          <a:bodyPr/>
          <a:lstStyle/>
          <a:p>
            <a:pPr marL="0" indent="0" algn="ctr">
              <a:buNone/>
            </a:pPr>
            <a:r>
              <a:rPr lang="pl-PL" sz="5400" b="1" dirty="0" smtClean="0"/>
              <a:t>Typ </a:t>
            </a:r>
            <a:r>
              <a:rPr lang="pl-PL" sz="5400" b="1" dirty="0"/>
              <a:t>projektu 2a) </a:t>
            </a:r>
            <a:endParaRPr lang="pl-PL" sz="5400" b="1" dirty="0" smtClean="0"/>
          </a:p>
          <a:p>
            <a:pPr marL="0" indent="0" algn="just">
              <a:buNone/>
            </a:pPr>
            <a:endParaRPr lang="pl-PL" b="1" dirty="0" smtClean="0"/>
          </a:p>
          <a:p>
            <a:pPr marL="0" indent="0" algn="just">
              <a:buNone/>
            </a:pPr>
            <a:r>
              <a:rPr lang="pl-PL" sz="2400" b="1" dirty="0" smtClean="0"/>
              <a:t>Realizacja </a:t>
            </a:r>
            <a:r>
              <a:rPr lang="pl-PL" sz="2400" b="1" dirty="0"/>
              <a:t>procesu indywidualizacji pracy </a:t>
            </a:r>
            <a:r>
              <a:rPr lang="pl-PL" sz="2400" b="1" dirty="0" smtClean="0"/>
              <a:t>z </a:t>
            </a:r>
            <a:r>
              <a:rPr lang="pl-PL" sz="2400" b="1" dirty="0"/>
              <a:t>uczniem ze specjalnymi potrzebami rozwojowymi i edukacyjnymi oraz uczniem zdolnym, a także wsparcie ucznia młodszego poprzez doposażenie szkół lub placówek systemu oświaty w pomoce dydaktyczne oraz specjalistyczny sprzęt do rozpoznawania potrzeb rozwojowych, edukacyjnych </a:t>
            </a:r>
            <a:r>
              <a:rPr lang="pl-PL" sz="2400" b="1" dirty="0" smtClean="0"/>
              <a:t>i </a:t>
            </a:r>
            <a:r>
              <a:rPr lang="pl-PL" sz="2400" b="1" dirty="0"/>
              <a:t>możliwości psychofizycznych oraz wspomagania rozwoju i prowadzenia terapii uczniów ze specjalnymi potrzebami edukacyjnymi oraz uczniów młodszych.</a:t>
            </a:r>
          </a:p>
          <a:p>
            <a:endParaRPr lang="pl-PL" dirty="0"/>
          </a:p>
        </p:txBody>
      </p:sp>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30919735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567690" y="1854200"/>
            <a:ext cx="7886700" cy="4241800"/>
          </a:xfrm>
        </p:spPr>
        <p:txBody>
          <a:bodyPr/>
          <a:lstStyle/>
          <a:p>
            <a:pPr marL="0" indent="0">
              <a:buNone/>
            </a:pPr>
            <a:r>
              <a:rPr lang="pl-PL" sz="2400" dirty="0"/>
              <a:t>Doposażenie bazy dydaktycznej szkół lub placówek systemu oświaty obejmuje zakup m.in.:</a:t>
            </a:r>
          </a:p>
          <a:p>
            <a:pPr marL="457200" lvl="1" indent="0" algn="just">
              <a:buNone/>
            </a:pPr>
            <a:r>
              <a:rPr lang="pl-PL" sz="2000" dirty="0" smtClean="0"/>
              <a:t>a) specjalistycznego </a:t>
            </a:r>
            <a:r>
              <a:rPr lang="pl-PL" sz="2000" dirty="0"/>
              <a:t>oprogramowania;</a:t>
            </a:r>
          </a:p>
          <a:p>
            <a:pPr marL="457200" lvl="1" indent="0" algn="just">
              <a:buNone/>
            </a:pPr>
            <a:r>
              <a:rPr lang="pl-PL" sz="2000" dirty="0" smtClean="0"/>
              <a:t>b) materiałów </a:t>
            </a:r>
            <a:r>
              <a:rPr lang="pl-PL" sz="2000" dirty="0"/>
              <a:t>do diagnozy, wspomagania rozwoju i korygowania deficytów, takich jak: wady wymowy, dysleksja, wady postawy, zaburzenia koordynacji wzrokowo-ruchowej;</a:t>
            </a:r>
          </a:p>
          <a:p>
            <a:pPr marL="457200" lvl="1" indent="0" algn="just">
              <a:buNone/>
            </a:pPr>
            <a:r>
              <a:rPr lang="pl-PL" sz="2000" dirty="0" smtClean="0"/>
              <a:t>c) materiałów </a:t>
            </a:r>
            <a:r>
              <a:rPr lang="pl-PL" sz="2000" dirty="0"/>
              <a:t>do diagnozy i terapii specyficznych trudności w uczeniu się, również takich, które wynikają z potrzeb ucznia młodszego; </a:t>
            </a:r>
          </a:p>
          <a:p>
            <a:pPr marL="457200" lvl="1" indent="0" algn="just">
              <a:buNone/>
            </a:pPr>
            <a:r>
              <a:rPr lang="pl-PL" sz="2000" dirty="0" smtClean="0"/>
              <a:t>d) sprzętu </a:t>
            </a:r>
            <a:r>
              <a:rPr lang="pl-PL" sz="2000" dirty="0"/>
              <a:t>specjalistycznego wspierającego funkcjonowanie uczniów z niepełnosprawnością w szkole lub placówce systemu oświaty;</a:t>
            </a:r>
          </a:p>
          <a:p>
            <a:pPr marL="457200" lvl="1" indent="0" algn="just">
              <a:buNone/>
            </a:pPr>
            <a:r>
              <a:rPr lang="pl-PL" sz="2000" dirty="0" smtClean="0"/>
              <a:t>e) podręczników </a:t>
            </a:r>
            <a:r>
              <a:rPr lang="pl-PL" sz="2000" dirty="0"/>
              <a:t>szkolnych i materiałów dydaktycznych dostosowanych do potrzeb uczniów </a:t>
            </a:r>
            <a:r>
              <a:rPr lang="pl-PL" sz="2000" dirty="0" smtClean="0"/>
              <a:t>z </a:t>
            </a:r>
            <a:r>
              <a:rPr lang="pl-PL" sz="2000" dirty="0"/>
              <a:t>niepełnosprawnością.</a:t>
            </a:r>
          </a:p>
          <a:p>
            <a:pPr algn="just"/>
            <a:endParaRPr lang="pl-PL" dirty="0"/>
          </a:p>
        </p:txBody>
      </p:sp>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22839703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8650" y="1280160"/>
            <a:ext cx="7886700" cy="4896803"/>
          </a:xfrm>
        </p:spPr>
        <p:txBody>
          <a:bodyPr/>
          <a:lstStyle/>
          <a:p>
            <a:pPr marL="0" indent="0" algn="just">
              <a:buNone/>
            </a:pPr>
            <a:r>
              <a:rPr lang="pl-PL" sz="1600" dirty="0"/>
              <a:t>Wnioskodawca jest zobowiązany do zapewnienia, że zakupione pomoce, sprzęt specjalistyczny lub podręczniki będą wykorzystywane w ramach działań prowadzonych przez szkoły lub placówki systemu oświaty odpowiednio do:</a:t>
            </a:r>
          </a:p>
          <a:p>
            <a:pPr marL="457200" lvl="1" indent="0" algn="just">
              <a:buNone/>
            </a:pPr>
            <a:r>
              <a:rPr lang="pl-PL" sz="1600" dirty="0" smtClean="0"/>
              <a:t>a) organizowania </a:t>
            </a:r>
            <a:r>
              <a:rPr lang="pl-PL" sz="1600" dirty="0"/>
              <a:t>i udzielania przez szkoły i placówki systemu oświaty pomocy psychologiczno-pedagogicznej w trakcie bieżącej pracy z uczniem oraz w formach wymienionych w rozporządzeniu Ministra Edukacji Narodowej z dnia 30 kwietnia 2013 r. w sprawie zasad udzielania i organizacji pomocy </a:t>
            </a:r>
            <a:r>
              <a:rPr lang="pl-PL" sz="1600" dirty="0" err="1"/>
              <a:t>psychologiczno</a:t>
            </a:r>
            <a:r>
              <a:rPr lang="pl-PL" sz="1600" dirty="0"/>
              <a:t> – pedagogicznej w publicznych przedszkolach, szkołach i placówkach;</a:t>
            </a:r>
          </a:p>
          <a:p>
            <a:pPr marL="457200" lvl="1" indent="0" algn="just">
              <a:buNone/>
            </a:pPr>
            <a:r>
              <a:rPr lang="pl-PL" sz="1600" dirty="0" smtClean="0"/>
              <a:t>b) opracowania </a:t>
            </a:r>
            <a:r>
              <a:rPr lang="pl-PL" sz="1600" dirty="0"/>
              <a:t>i realizacji w trakcie bieżącej pracy z uczniem indywidualnych programów edukacyjno-terapeutycznych dla uczniów posiadających orzeczenie o potrzebie kształcenia specjalnego zgodnie </a:t>
            </a:r>
            <a:r>
              <a:rPr lang="pl-PL" sz="1600" dirty="0" smtClean="0"/>
              <a:t>z </a:t>
            </a:r>
            <a:r>
              <a:rPr lang="pl-PL" sz="1600" dirty="0"/>
              <a:t>przepisami rozporządzenia Ministra Edukacji Narodowej z dnia 24 lipca 2015 r. w sprawie warunków organizowania kształcenia, wychowania i opieki dla dzieci i młodzieży niepełnosprawnych, niedostosowanych społecznie i zagrożonych niedostosowaniem społecznym;</a:t>
            </a:r>
          </a:p>
          <a:p>
            <a:pPr marL="457200" lvl="1" indent="0" algn="just">
              <a:buNone/>
            </a:pPr>
            <a:r>
              <a:rPr lang="pl-PL" sz="1600" dirty="0" smtClean="0"/>
              <a:t>c) opracowania </a:t>
            </a:r>
            <a:r>
              <a:rPr lang="pl-PL" sz="1600" dirty="0"/>
              <a:t>i realizacji w trakcie bieżącej pracy z uczniem indywidualnych programów zajęć rewalidacyjno-wychowawczych dla dzieci i młodzieży posiadających orzeczenie o potrzebie zajęć rewalidacyjno-wychowawczych zgodnie z przepisami rozporządzenia Ministra Edukacji Narodowej </a:t>
            </a:r>
            <a:r>
              <a:rPr lang="pl-PL" sz="1600" dirty="0" smtClean="0"/>
              <a:t>z </a:t>
            </a:r>
            <a:r>
              <a:rPr lang="pl-PL" sz="1600" dirty="0"/>
              <a:t>dnia 23 kwietnia 2013 r. w sprawie warunków i sposobu organizowania zajęć rewalidacyjno-wychowawczych dla dzieci i młodzieży z upośledzeniem umysłowym w stopniu głębokim. </a:t>
            </a:r>
          </a:p>
          <a:p>
            <a:endParaRPr lang="pl-PL" dirty="0"/>
          </a:p>
        </p:txBody>
      </p:sp>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14434477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16458" y="1596980"/>
            <a:ext cx="7886700" cy="3657773"/>
          </a:xfrm>
        </p:spPr>
        <p:txBody>
          <a:bodyPr/>
          <a:lstStyle/>
          <a:p>
            <a:pPr marL="0" indent="0" algn="ctr">
              <a:buNone/>
            </a:pPr>
            <a:r>
              <a:rPr lang="pl-PL" sz="5400" b="1" dirty="0"/>
              <a:t>T</a:t>
            </a:r>
            <a:r>
              <a:rPr lang="pl-PL" sz="5400" b="1" dirty="0" smtClean="0"/>
              <a:t>yp </a:t>
            </a:r>
            <a:r>
              <a:rPr lang="pl-PL" sz="5400" b="1" dirty="0"/>
              <a:t>projektu 2b</a:t>
            </a:r>
            <a:r>
              <a:rPr lang="pl-PL" sz="5400" b="1" dirty="0" smtClean="0"/>
              <a:t>)</a:t>
            </a:r>
          </a:p>
          <a:p>
            <a:pPr marL="0" indent="0" algn="ctr">
              <a:buNone/>
            </a:pPr>
            <a:endParaRPr lang="pl-PL" sz="1800" b="1" dirty="0" smtClean="0"/>
          </a:p>
          <a:p>
            <a:pPr marL="0" indent="0" algn="just">
              <a:buNone/>
            </a:pPr>
            <a:r>
              <a:rPr lang="pl-PL" sz="2400" b="1" dirty="0" smtClean="0"/>
              <a:t> </a:t>
            </a:r>
            <a:r>
              <a:rPr lang="pl-PL" sz="2400" b="1" dirty="0"/>
              <a:t>Realizacja procesu indywidualizacji pracy </a:t>
            </a:r>
            <a:r>
              <a:rPr lang="pl-PL" sz="2400" b="1" dirty="0" smtClean="0"/>
              <a:t>z </a:t>
            </a:r>
            <a:r>
              <a:rPr lang="pl-PL" sz="2400" b="1" dirty="0"/>
              <a:t>uczniem ze specjalnymi potrzebami rozwojowymi i edukacyjnymi oraz uczniem zdolnym, a także wsparcie ucznia młodszego poprzez wsparcie uczniów ze specjalnymi potrzebami rozwojowymi </a:t>
            </a:r>
            <a:r>
              <a:rPr lang="pl-PL" sz="2400" b="1" dirty="0" smtClean="0"/>
              <a:t>i </a:t>
            </a:r>
            <a:r>
              <a:rPr lang="pl-PL" sz="2400" b="1" dirty="0"/>
              <a:t>edukacyjnymi oraz uczniów młodszych w ramach zajęć specjalistycznych, </a:t>
            </a:r>
            <a:r>
              <a:rPr lang="pl-PL" sz="2400" b="1" dirty="0" smtClean="0"/>
              <a:t>dydaktyczno- wyrównawczych</a:t>
            </a:r>
            <a:r>
              <a:rPr lang="pl-PL" sz="2400" b="1" dirty="0"/>
              <a:t>, warsztatów, porad i konsultacji.</a:t>
            </a:r>
          </a:p>
          <a:p>
            <a:endParaRPr lang="pl-PL" dirty="0"/>
          </a:p>
        </p:txBody>
      </p:sp>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26719888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280416" y="1316736"/>
            <a:ext cx="8631936" cy="5145024"/>
          </a:xfrm>
        </p:spPr>
        <p:txBody>
          <a:bodyPr/>
          <a:lstStyle/>
          <a:p>
            <a:pPr marL="0" indent="0">
              <a:buNone/>
            </a:pPr>
            <a:r>
              <a:rPr lang="pl-PL" sz="1600" dirty="0" smtClean="0"/>
              <a:t>Wnioskodawca </a:t>
            </a:r>
            <a:r>
              <a:rPr lang="pl-PL" sz="1600" dirty="0"/>
              <a:t>może zaplanować działania uzupełniające ofertę pomocy psychologiczno-pedagogicznej </a:t>
            </a:r>
            <a:r>
              <a:rPr lang="pl-PL" sz="1600" dirty="0" smtClean="0"/>
              <a:t>i </a:t>
            </a:r>
            <a:r>
              <a:rPr lang="pl-PL" sz="1600" dirty="0"/>
              <a:t>obejmujące w szczególności:</a:t>
            </a:r>
          </a:p>
          <a:p>
            <a:pPr marL="0" indent="0">
              <a:buNone/>
            </a:pPr>
            <a:r>
              <a:rPr lang="pl-PL" sz="1600" dirty="0" smtClean="0"/>
              <a:t>a) zajęcia </a:t>
            </a:r>
            <a:r>
              <a:rPr lang="pl-PL" sz="1600" dirty="0"/>
              <a:t>specjalistyczne prowadzone w celu stymulowania rozwoju poznawczego i zmniejszania trudności w opanowaniu wiadomości i umiejętności szkolnych przez uczniów ze specjalnymi potrzebami edukacyjnymi, w tym uczniów młodszych, w ramach: </a:t>
            </a:r>
          </a:p>
          <a:p>
            <a:pPr marL="457200" lvl="1" indent="0">
              <a:buNone/>
            </a:pPr>
            <a:r>
              <a:rPr lang="pl-PL" sz="1600" dirty="0" smtClean="0"/>
              <a:t>i. zajęć </a:t>
            </a:r>
            <a:r>
              <a:rPr lang="pl-PL" sz="1600" dirty="0"/>
              <a:t>korekcyjno-kompensacyjnych (liczba uczestników zajęć nie może przekraczać 5), </a:t>
            </a:r>
          </a:p>
          <a:p>
            <a:pPr marL="457200" lvl="1" indent="0">
              <a:buNone/>
            </a:pPr>
            <a:r>
              <a:rPr lang="pl-PL" sz="1600" dirty="0" smtClean="0"/>
              <a:t>ii. zajęć </a:t>
            </a:r>
            <a:r>
              <a:rPr lang="pl-PL" sz="1600" dirty="0"/>
              <a:t>logopedycznych (liczba uczestników zajęć nie może przekraczać 4), </a:t>
            </a:r>
          </a:p>
          <a:p>
            <a:pPr marL="457200" lvl="1" indent="0">
              <a:buNone/>
            </a:pPr>
            <a:r>
              <a:rPr lang="pl-PL" sz="1600" dirty="0" smtClean="0"/>
              <a:t>iii. zajęć </a:t>
            </a:r>
            <a:r>
              <a:rPr lang="pl-PL" sz="1600" dirty="0"/>
              <a:t>socjoterapeutycznych (liczba uczestników zajęć nie może przekraczać 10),</a:t>
            </a:r>
          </a:p>
          <a:p>
            <a:pPr marL="457200" lvl="1" indent="0">
              <a:buNone/>
            </a:pPr>
            <a:r>
              <a:rPr lang="pl-PL" sz="1600" dirty="0" smtClean="0"/>
              <a:t>iv. zajęć </a:t>
            </a:r>
            <a:r>
              <a:rPr lang="pl-PL" sz="1600" dirty="0" err="1"/>
              <a:t>psychoedukacyjnych</a:t>
            </a:r>
            <a:r>
              <a:rPr lang="pl-PL" sz="1600" dirty="0"/>
              <a:t>;</a:t>
            </a:r>
          </a:p>
          <a:p>
            <a:pPr marL="457200" lvl="1" indent="0">
              <a:buNone/>
            </a:pPr>
            <a:r>
              <a:rPr lang="pl-PL" sz="1600" dirty="0" smtClean="0"/>
              <a:t>v. innych </a:t>
            </a:r>
            <a:r>
              <a:rPr lang="pl-PL" sz="1600" dirty="0"/>
              <a:t>zajęć o charakterze terapeutycznym (liczba uczestników zajęć nie może przekraczać 10).</a:t>
            </a:r>
          </a:p>
          <a:p>
            <a:pPr marL="0" indent="0">
              <a:buNone/>
            </a:pPr>
            <a:r>
              <a:rPr lang="pl-PL" sz="1600" dirty="0" smtClean="0"/>
              <a:t>b) zajęcia </a:t>
            </a:r>
            <a:r>
              <a:rPr lang="pl-PL" sz="1600" dirty="0"/>
              <a:t>dydaktyczno-wyrównawcze organizowane dla uczniów ze specjalnymi potrzebami edukacyjnymi, w tym uczniów młodszych, mających trudności w spełnianiu wymagań edukacyjnych wynikających z podstawy programowej kształcenia ogólnego dla danego etapu edukacyjnego (liczba uczestników zajęć nie może przekraczać 8);</a:t>
            </a:r>
          </a:p>
          <a:p>
            <a:pPr marL="0" indent="0">
              <a:buNone/>
            </a:pPr>
            <a:r>
              <a:rPr lang="pl-PL" sz="1600" dirty="0" smtClean="0"/>
              <a:t>c) warsztaty</a:t>
            </a:r>
            <a:r>
              <a:rPr lang="pl-PL" sz="1600" dirty="0"/>
              <a:t>;</a:t>
            </a:r>
          </a:p>
          <a:p>
            <a:pPr marL="0" indent="0">
              <a:buNone/>
            </a:pPr>
            <a:r>
              <a:rPr lang="pl-PL" sz="1600" dirty="0" smtClean="0"/>
              <a:t>d) porady </a:t>
            </a:r>
            <a:r>
              <a:rPr lang="pl-PL" sz="1600" dirty="0"/>
              <a:t>i konsultacje.</a:t>
            </a:r>
          </a:p>
          <a:p>
            <a:endParaRPr lang="pl-PL" dirty="0"/>
          </a:p>
        </p:txBody>
      </p:sp>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39064819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8650" y="2463800"/>
            <a:ext cx="7886700" cy="1902137"/>
          </a:xfrm>
        </p:spPr>
        <p:style>
          <a:lnRef idx="2">
            <a:schemeClr val="accent2">
              <a:shade val="50000"/>
            </a:schemeClr>
          </a:lnRef>
          <a:fillRef idx="1">
            <a:schemeClr val="accent2"/>
          </a:fillRef>
          <a:effectRef idx="0">
            <a:schemeClr val="accent2"/>
          </a:effectRef>
          <a:fontRef idx="minor">
            <a:schemeClr val="lt1"/>
          </a:fontRef>
        </p:style>
        <p:txBody>
          <a:bodyPr/>
          <a:lstStyle/>
          <a:p>
            <a:pPr marL="0" indent="0" algn="just">
              <a:lnSpc>
                <a:spcPct val="150000"/>
              </a:lnSpc>
              <a:buNone/>
            </a:pPr>
            <a:r>
              <a:rPr lang="pl-PL" b="1" dirty="0"/>
              <a:t>Godzina zajęć dydaktyczno-wyrównawczych trwa 45 minut, a godzina zajęć specjalistycznych – 60 minut.</a:t>
            </a:r>
          </a:p>
        </p:txBody>
      </p:sp>
    </p:spTree>
    <p:extLst>
      <p:ext uri="{BB962C8B-B14F-4D97-AF65-F5344CB8AC3E}">
        <p14:creationId xmlns:p14="http://schemas.microsoft.com/office/powerpoint/2010/main" xmlns="" val="9302396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592074" y="1365161"/>
            <a:ext cx="7886700" cy="4584536"/>
          </a:xfrm>
        </p:spPr>
        <p:txBody>
          <a:bodyPr/>
          <a:lstStyle/>
          <a:p>
            <a:pPr marL="0" indent="0" algn="just">
              <a:buNone/>
            </a:pPr>
            <a:r>
              <a:rPr lang="pl-PL" sz="2400" dirty="0" smtClean="0"/>
              <a:t>Wsparcie </a:t>
            </a:r>
            <a:r>
              <a:rPr lang="pl-PL" sz="2400" dirty="0"/>
              <a:t>uczniów zdolnych może odbywać się wyłącznie w celu kształtowania i rozwijania ich kompetencji kluczowych niezbędnych na rynku pracy (matematyczno-przyrodniczych, TIK, językowych) oraz postaw/umiejętności (kreatywności, innowacyjności oraz pracy zespołowej) w ramach typu projektu 2c). </a:t>
            </a:r>
            <a:r>
              <a:rPr lang="pl-PL" sz="2400" b="1" dirty="0"/>
              <a:t>Uczniowie zdolni są zatem wyłączeni ze wsparcia w ramach typu projektu 2b</a:t>
            </a:r>
            <a:r>
              <a:rPr lang="pl-PL" sz="2400" b="1" dirty="0" smtClean="0"/>
              <a:t>).</a:t>
            </a:r>
          </a:p>
          <a:p>
            <a:pPr marL="0" indent="0" algn="just">
              <a:buNone/>
            </a:pPr>
            <a:endParaRPr lang="pl-PL" sz="2400" dirty="0"/>
          </a:p>
          <a:p>
            <a:pPr marL="0" indent="0" algn="just">
              <a:buNone/>
            </a:pPr>
            <a:r>
              <a:rPr lang="pl-PL" sz="2400" dirty="0" smtClean="0"/>
              <a:t>Wsparcie </a:t>
            </a:r>
            <a:r>
              <a:rPr lang="pl-PL" sz="2400" dirty="0"/>
              <a:t>uczniów ze specjalnymi potrzebami edukacyjnymi i rozwojowymi musi wynikać z diagnozy indywidualnych potrzeb i możliwości uczniów </a:t>
            </a:r>
            <a:r>
              <a:rPr lang="pl-PL" sz="2400" b="1" dirty="0"/>
              <a:t>oraz uwzględniać współpracę z rodzicami</a:t>
            </a:r>
            <a:r>
              <a:rPr lang="pl-PL" sz="2400" b="1" dirty="0" smtClean="0"/>
              <a:t>.</a:t>
            </a:r>
          </a:p>
          <a:p>
            <a:pPr marL="0" indent="0" algn="just">
              <a:buNone/>
            </a:pPr>
            <a:endParaRPr lang="pl-PL" sz="2400" dirty="0"/>
          </a:p>
          <a:p>
            <a:pPr marL="0" indent="0">
              <a:buNone/>
            </a:pPr>
            <a:endParaRPr lang="pl-PL" sz="3600" dirty="0"/>
          </a:p>
        </p:txBody>
      </p:sp>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34079609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1"/>
          <p:cNvSpPr>
            <a:spLocks noGrp="1"/>
          </p:cNvSpPr>
          <p:nvPr>
            <p:ph idx="1"/>
          </p:nvPr>
        </p:nvSpPr>
        <p:spPr>
          <a:xfrm>
            <a:off x="603936" y="1378039"/>
            <a:ext cx="7886700" cy="4058935"/>
          </a:xfrm>
        </p:spPr>
        <p:txBody>
          <a:bodyPr/>
          <a:lstStyle/>
          <a:p>
            <a:pPr marL="0" indent="0" algn="ctr">
              <a:buNone/>
            </a:pPr>
            <a:r>
              <a:rPr lang="pl-PL" sz="5400" b="1" dirty="0" smtClean="0"/>
              <a:t>Typ </a:t>
            </a:r>
            <a:r>
              <a:rPr lang="pl-PL" sz="5400" b="1" dirty="0"/>
              <a:t>projektu 2c</a:t>
            </a:r>
            <a:r>
              <a:rPr lang="pl-PL" sz="5400" b="1" dirty="0" smtClean="0"/>
              <a:t>)</a:t>
            </a:r>
          </a:p>
          <a:p>
            <a:pPr marL="0" indent="0" algn="ctr">
              <a:buNone/>
            </a:pPr>
            <a:r>
              <a:rPr lang="pl-PL" sz="5400" b="1" dirty="0" smtClean="0"/>
              <a:t> </a:t>
            </a:r>
          </a:p>
          <a:p>
            <a:pPr marL="0" indent="0" algn="just">
              <a:buNone/>
            </a:pPr>
            <a:r>
              <a:rPr lang="pl-PL" sz="2400" b="1" dirty="0" smtClean="0"/>
              <a:t>Realizacja </a:t>
            </a:r>
            <a:r>
              <a:rPr lang="pl-PL" sz="2400" b="1" dirty="0"/>
              <a:t>procesu indywidualizacji pracy </a:t>
            </a:r>
            <a:br>
              <a:rPr lang="pl-PL" sz="2400" b="1" dirty="0"/>
            </a:br>
            <a:r>
              <a:rPr lang="pl-PL" sz="2400" b="1" dirty="0"/>
              <a:t>z uczniem ze specjalnymi potrzebami rozwojowymi i edukacyjnymi oraz uczniem zdolnym, a także wsparcie ucznia młodszego poprzez wsparcie uczniów zdolnych w celu kształtowania i rozwijania ich kompetencji kluczowych niezbędnych na rynku pracy (matematyczno-przyrodniczych, TIK, językowych) oraz postaw/umiejętności (kreatywności, innowacyjności oraz pracy zespołowej).</a:t>
            </a:r>
            <a:endParaRPr lang="pl-PL" sz="2400" dirty="0"/>
          </a:p>
          <a:p>
            <a:pPr marL="0" indent="0" algn="just">
              <a:buNone/>
            </a:pPr>
            <a:endParaRPr lang="pl-PL" dirty="0"/>
          </a:p>
          <a:p>
            <a:pPr algn="just"/>
            <a:endParaRPr lang="pl-PL" dirty="0"/>
          </a:p>
        </p:txBody>
      </p:sp>
      <p:pic>
        <p:nvPicPr>
          <p:cNvPr id="6"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33242794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8650" y="1507526"/>
            <a:ext cx="7886700" cy="4184820"/>
          </a:xfrm>
        </p:spPr>
        <p:txBody>
          <a:bodyPr/>
          <a:lstStyle/>
          <a:p>
            <a:pPr marL="0" indent="0" algn="just">
              <a:buNone/>
            </a:pPr>
            <a:r>
              <a:rPr lang="pl-PL" sz="2400" dirty="0" smtClean="0"/>
              <a:t>Wsparcie </a:t>
            </a:r>
            <a:r>
              <a:rPr lang="pl-PL" sz="2400" dirty="0"/>
              <a:t>uczniów zdolnych może odbywać się wyłącznie w celu kształtowania i rozwijania ich kompetencji kluczowych niezbędnych na rynku pracy (matematyczno-przyrodniczych, TIK, językowych) oraz postaw/umiejętności (kreatywności, innowacyjności oraz pracy zespołowej) w ramach typu projektu 2c). Uczniowie zdolni są zatem wyłączeni ze wsparcia w ramach typu projektu 2b).</a:t>
            </a:r>
          </a:p>
          <a:p>
            <a:pPr algn="just"/>
            <a:endParaRPr lang="pl-PL" sz="2400" dirty="0"/>
          </a:p>
          <a:p>
            <a:pPr marL="0" indent="0" algn="just">
              <a:buNone/>
            </a:pPr>
            <a:r>
              <a:rPr lang="pl-PL" sz="2400" b="1" dirty="0" smtClean="0"/>
              <a:t>Do </a:t>
            </a:r>
            <a:r>
              <a:rPr lang="pl-PL" sz="2400" b="1" dirty="0"/>
              <a:t>wsparcia uczniów w ramach typu projektu 2c) stosuje się warunki realizacji opisane dla typu projektu 1).</a:t>
            </a:r>
          </a:p>
          <a:p>
            <a:endParaRPr lang="pl-PL" dirty="0"/>
          </a:p>
        </p:txBody>
      </p:sp>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13230344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28650" y="1120461"/>
            <a:ext cx="7886700" cy="1133341"/>
          </a:xfrm>
          <a:solidFill>
            <a:schemeClr val="accent2"/>
          </a:solidFill>
        </p:spPr>
        <p:txBody>
          <a:bodyPr/>
          <a:lstStyle/>
          <a:p>
            <a:pPr algn="ctr"/>
            <a:r>
              <a:rPr lang="pl-PL" dirty="0" smtClean="0"/>
              <a:t>TYP PROJEKTU 3</a:t>
            </a:r>
            <a:endParaRPr lang="pl-PL" dirty="0"/>
          </a:p>
        </p:txBody>
      </p:sp>
      <p:graphicFrame>
        <p:nvGraphicFramePr>
          <p:cNvPr id="4" name="Symbol zastępczy zawartości 3"/>
          <p:cNvGraphicFramePr>
            <a:graphicFrameLocks noGrp="1"/>
          </p:cNvGraphicFramePr>
          <p:nvPr>
            <p:ph idx="1"/>
            <p:extLst>
              <p:ext uri="{D42A27DB-BD31-4B8C-83A1-F6EECF244321}">
                <p14:modId xmlns:p14="http://schemas.microsoft.com/office/powerpoint/2010/main" xmlns="" val="1680061824"/>
              </p:ext>
            </p:extLst>
          </p:nvPr>
        </p:nvGraphicFramePr>
        <p:xfrm>
          <a:off x="528034" y="2463800"/>
          <a:ext cx="7987316" cy="41301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0332270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8650" y="1300766"/>
            <a:ext cx="7886700" cy="4876197"/>
          </a:xfrm>
        </p:spPr>
        <p:txBody>
          <a:bodyPr/>
          <a:lstStyle/>
          <a:p>
            <a:pPr algn="just"/>
            <a:r>
              <a:rPr lang="pl-PL" dirty="0" smtClean="0"/>
              <a:t>Zagrożenie przedwczesnym opuszczeniem systemu oświaty może wynikać m.in. z uzależnień, patologii społecznych, problemów w nauce czy niepełnosprawności</a:t>
            </a:r>
          </a:p>
          <a:p>
            <a:pPr algn="just"/>
            <a:r>
              <a:rPr lang="pl-PL" dirty="0" smtClean="0"/>
              <a:t>Zajęcia </a:t>
            </a:r>
            <a:r>
              <a:rPr lang="pl-PL" dirty="0" err="1" smtClean="0"/>
              <a:t>dydaktyczno</a:t>
            </a:r>
            <a:r>
              <a:rPr lang="pl-PL" dirty="0" smtClean="0"/>
              <a:t> – wyrównawcze organizuje się dla uczniów mających trudności w nauce, w szczególności w spełnieniu wymagań edukacyjnych wynikających z podstawy programowej kształcenia ogólnego dla danego etapu edukacyjnego; </a:t>
            </a:r>
            <a:r>
              <a:rPr lang="pl-PL" b="1" dirty="0" smtClean="0"/>
              <a:t>nie mogą stanowić głównego zakresu wsparcia uczniów zagrożonych przedwczesnym opuszczeniem systemu oświaty.</a:t>
            </a:r>
          </a:p>
          <a:p>
            <a:endParaRPr lang="pl-PL" dirty="0"/>
          </a:p>
        </p:txBody>
      </p:sp>
    </p:spTree>
    <p:extLst>
      <p:ext uri="{BB962C8B-B14F-4D97-AF65-F5344CB8AC3E}">
        <p14:creationId xmlns:p14="http://schemas.microsoft.com/office/powerpoint/2010/main" xmlns="" val="5707393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538498" y="2408350"/>
            <a:ext cx="7886700" cy="2640168"/>
          </a:xfrm>
        </p:spPr>
        <p:style>
          <a:lnRef idx="2">
            <a:schemeClr val="accent2">
              <a:shade val="50000"/>
            </a:schemeClr>
          </a:lnRef>
          <a:fillRef idx="1">
            <a:schemeClr val="accent2"/>
          </a:fillRef>
          <a:effectRef idx="0">
            <a:schemeClr val="accent2"/>
          </a:effectRef>
          <a:fontRef idx="minor">
            <a:schemeClr val="lt1"/>
          </a:fontRef>
        </p:style>
        <p:txBody>
          <a:bodyPr/>
          <a:lstStyle/>
          <a:p>
            <a:pPr marL="0" indent="0" algn="just">
              <a:lnSpc>
                <a:spcPct val="150000"/>
              </a:lnSpc>
              <a:buNone/>
            </a:pPr>
            <a:r>
              <a:rPr lang="pl-PL" b="1" dirty="0"/>
              <a:t>Godzina zajęć dydaktyczno-wyrównawczych trwa 45 minut, a godzina zajęć specjalistycznych – 60 minut</a:t>
            </a:r>
            <a:r>
              <a:rPr lang="pl-PL" b="1" dirty="0" smtClean="0"/>
              <a:t>.</a:t>
            </a:r>
          </a:p>
          <a:p>
            <a:pPr marL="0" indent="0" algn="just">
              <a:lnSpc>
                <a:spcPct val="150000"/>
              </a:lnSpc>
              <a:buNone/>
            </a:pPr>
            <a:r>
              <a:rPr lang="pl-PL" b="1" dirty="0" smtClean="0"/>
              <a:t>Liczba uczestników nie może przekraczać 8</a:t>
            </a:r>
            <a:endParaRPr lang="pl-PL" b="1" dirty="0"/>
          </a:p>
        </p:txBody>
      </p:sp>
    </p:spTree>
    <p:extLst>
      <p:ext uri="{BB962C8B-B14F-4D97-AF65-F5344CB8AC3E}">
        <p14:creationId xmlns:p14="http://schemas.microsoft.com/office/powerpoint/2010/main" xmlns="" val="7566753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28650" y="1120461"/>
            <a:ext cx="7886700" cy="1133341"/>
          </a:xfrm>
          <a:solidFill>
            <a:schemeClr val="accent2"/>
          </a:solidFill>
        </p:spPr>
        <p:txBody>
          <a:bodyPr/>
          <a:lstStyle/>
          <a:p>
            <a:pPr algn="ctr"/>
            <a:r>
              <a:rPr lang="pl-PL" dirty="0" smtClean="0"/>
              <a:t>TYP PROJEKTU 4</a:t>
            </a:r>
            <a:endParaRPr lang="pl-PL" dirty="0"/>
          </a:p>
        </p:txBody>
      </p:sp>
      <p:sp>
        <p:nvSpPr>
          <p:cNvPr id="3" name="Symbol zastępczy zawartości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lstStyle/>
          <a:p>
            <a:pPr marL="0" indent="0" algn="just">
              <a:buNone/>
            </a:pPr>
            <a:r>
              <a:rPr lang="pl-PL" dirty="0"/>
              <a:t>Realizacja doradztwa </a:t>
            </a:r>
            <a:r>
              <a:rPr lang="pl-PL" dirty="0" smtClean="0"/>
              <a:t>edukacyjno-zawodowego związanego </a:t>
            </a:r>
            <a:r>
              <a:rPr lang="pl-PL" dirty="0"/>
              <a:t>z wyborem dalszych kierunków kształcenia i uwzględniającego potrzeby rynku pracy</a:t>
            </a:r>
          </a:p>
        </p:txBody>
      </p:sp>
    </p:spTree>
    <p:extLst>
      <p:ext uri="{BB962C8B-B14F-4D97-AF65-F5344CB8AC3E}">
        <p14:creationId xmlns:p14="http://schemas.microsoft.com/office/powerpoint/2010/main" xmlns="" val="24315836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8650" y="1545465"/>
            <a:ext cx="7886700" cy="3696235"/>
          </a:xfrm>
        </p:spPr>
        <p:style>
          <a:lnRef idx="1">
            <a:schemeClr val="accent2"/>
          </a:lnRef>
          <a:fillRef idx="2">
            <a:schemeClr val="accent2"/>
          </a:fillRef>
          <a:effectRef idx="1">
            <a:schemeClr val="accent2"/>
          </a:effectRef>
          <a:fontRef idx="minor">
            <a:schemeClr val="dk1"/>
          </a:fontRef>
        </p:style>
        <p:txBody>
          <a:bodyPr/>
          <a:lstStyle/>
          <a:p>
            <a:pPr marL="0" indent="0">
              <a:buNone/>
            </a:pPr>
            <a:endParaRPr lang="pl-PL" dirty="0" smtClean="0"/>
          </a:p>
          <a:p>
            <a:pPr marL="0" indent="0">
              <a:buNone/>
            </a:pPr>
            <a:endParaRPr lang="pl-PL" dirty="0"/>
          </a:p>
          <a:p>
            <a:pPr marL="0" indent="0">
              <a:buNone/>
            </a:pPr>
            <a:r>
              <a:rPr lang="pl-PL" dirty="0" smtClean="0"/>
              <a:t>Doradztwo </a:t>
            </a:r>
            <a:r>
              <a:rPr lang="pl-PL" dirty="0"/>
              <a:t>edukacyjno-zawodowe jest organizowane dla uczniów na III (gimnazjum – po </a:t>
            </a:r>
            <a:r>
              <a:rPr lang="pl-PL" dirty="0" smtClean="0"/>
              <a:t>reformie edukacji </a:t>
            </a:r>
            <a:r>
              <a:rPr lang="pl-PL" dirty="0"/>
              <a:t>VII i VIII klasa szkoły podstawowej) i IV etapie edukacyjnym (szkoła ponadgimnazjalne).</a:t>
            </a:r>
          </a:p>
        </p:txBody>
      </p:sp>
    </p:spTree>
    <p:extLst>
      <p:ext uri="{BB962C8B-B14F-4D97-AF65-F5344CB8AC3E}">
        <p14:creationId xmlns:p14="http://schemas.microsoft.com/office/powerpoint/2010/main" xmlns="" val="42545626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28650" y="1120461"/>
            <a:ext cx="7886700" cy="1133341"/>
          </a:xfrm>
          <a:solidFill>
            <a:schemeClr val="accent2"/>
          </a:solidFill>
        </p:spPr>
        <p:txBody>
          <a:bodyPr/>
          <a:lstStyle/>
          <a:p>
            <a:pPr algn="ctr"/>
            <a:r>
              <a:rPr lang="pl-PL" dirty="0" smtClean="0"/>
              <a:t>TYP PROJEKTU 5</a:t>
            </a:r>
            <a:endParaRPr lang="pl-PL" dirty="0"/>
          </a:p>
        </p:txBody>
      </p:sp>
      <p:graphicFrame>
        <p:nvGraphicFramePr>
          <p:cNvPr id="4" name="Symbol zastępczy zawartości 3"/>
          <p:cNvGraphicFramePr>
            <a:graphicFrameLocks noGrp="1"/>
          </p:cNvGraphicFramePr>
          <p:nvPr>
            <p:ph idx="1"/>
            <p:extLst>
              <p:ext uri="{D42A27DB-BD31-4B8C-83A1-F6EECF244321}">
                <p14:modId xmlns:p14="http://schemas.microsoft.com/office/powerpoint/2010/main" xmlns="" val="145836019"/>
              </p:ext>
            </p:extLst>
          </p:nvPr>
        </p:nvGraphicFramePr>
        <p:xfrm>
          <a:off x="528034" y="2463800"/>
          <a:ext cx="7987316" cy="41301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73878616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8650" y="1545465"/>
            <a:ext cx="7886700" cy="3953814"/>
          </a:xfrm>
        </p:spPr>
        <p:style>
          <a:lnRef idx="1">
            <a:schemeClr val="accent2"/>
          </a:lnRef>
          <a:fillRef idx="2">
            <a:schemeClr val="accent2"/>
          </a:fillRef>
          <a:effectRef idx="1">
            <a:schemeClr val="accent2"/>
          </a:effectRef>
          <a:fontRef idx="minor">
            <a:schemeClr val="dk1"/>
          </a:fontRef>
        </p:style>
        <p:txBody>
          <a:bodyPr/>
          <a:lstStyle/>
          <a:p>
            <a:pPr marL="0" indent="0">
              <a:buNone/>
            </a:pPr>
            <a:endParaRPr lang="pl-PL" dirty="0" smtClean="0"/>
          </a:p>
          <a:p>
            <a:pPr marL="0" indent="0">
              <a:buNone/>
            </a:pPr>
            <a:endParaRPr lang="pl-PL" dirty="0"/>
          </a:p>
          <a:p>
            <a:pPr marL="0" indent="0" algn="just">
              <a:buNone/>
            </a:pPr>
            <a:r>
              <a:rPr lang="pl-PL" dirty="0"/>
              <a:t>Celem wsparcia jest podniesienie efektywności kształcenia uczniów w zakresie </a:t>
            </a:r>
            <a:r>
              <a:rPr lang="pl-PL" dirty="0" smtClean="0"/>
              <a:t>przedmiotów przyrodniczych </a:t>
            </a:r>
            <a:r>
              <a:rPr lang="pl-PL" dirty="0"/>
              <a:t>oraz matematyki, w tym stworzenie w szkołach lub placówkach systemu oświaty </a:t>
            </a:r>
            <a:r>
              <a:rPr lang="pl-PL" dirty="0" smtClean="0"/>
              <a:t>warunków dla </a:t>
            </a:r>
            <a:r>
              <a:rPr lang="pl-PL" dirty="0"/>
              <a:t>nauczania opartego na metodzie </a:t>
            </a:r>
            <a:r>
              <a:rPr lang="pl-PL" dirty="0" smtClean="0"/>
              <a:t>eksperymentu</a:t>
            </a:r>
          </a:p>
          <a:p>
            <a:pPr marL="0" indent="0" algn="just">
              <a:buNone/>
            </a:pPr>
            <a:endParaRPr lang="pl-PL" dirty="0"/>
          </a:p>
          <a:p>
            <a:pPr marL="0" indent="0" algn="just">
              <a:buNone/>
            </a:pPr>
            <a:endParaRPr lang="pl-PL" dirty="0"/>
          </a:p>
        </p:txBody>
      </p:sp>
    </p:spTree>
    <p:extLst>
      <p:ext uri="{BB962C8B-B14F-4D97-AF65-F5344CB8AC3E}">
        <p14:creationId xmlns:p14="http://schemas.microsoft.com/office/powerpoint/2010/main" xmlns="" val="39372611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28650" y="1120461"/>
            <a:ext cx="7886700" cy="1133341"/>
          </a:xfrm>
          <a:solidFill>
            <a:schemeClr val="accent2"/>
          </a:solidFill>
        </p:spPr>
        <p:txBody>
          <a:bodyPr/>
          <a:lstStyle/>
          <a:p>
            <a:pPr algn="ctr"/>
            <a:r>
              <a:rPr lang="pl-PL" dirty="0" smtClean="0"/>
              <a:t>Przedmioty przyrodnicze to w szczególności:</a:t>
            </a:r>
            <a:endParaRPr lang="pl-PL" dirty="0"/>
          </a:p>
        </p:txBody>
      </p:sp>
      <p:sp>
        <p:nvSpPr>
          <p:cNvPr id="3" name="Symbol zastępczy zawartości 2"/>
          <p:cNvSpPr>
            <a:spLocks noGrp="1"/>
          </p:cNvSpPr>
          <p:nvPr>
            <p:ph idx="1"/>
          </p:nvPr>
        </p:nvSpPr>
        <p:spPr>
          <a:xfrm>
            <a:off x="628650" y="2678807"/>
            <a:ext cx="7886700" cy="2717442"/>
          </a:xfrm>
        </p:spPr>
        <p:style>
          <a:lnRef idx="1">
            <a:schemeClr val="accent2"/>
          </a:lnRef>
          <a:fillRef idx="2">
            <a:schemeClr val="accent2"/>
          </a:fillRef>
          <a:effectRef idx="1">
            <a:schemeClr val="accent2"/>
          </a:effectRef>
          <a:fontRef idx="minor">
            <a:schemeClr val="dk1"/>
          </a:fontRef>
        </p:style>
        <p:txBody>
          <a:bodyPr/>
          <a:lstStyle/>
          <a:p>
            <a:pPr algn="just">
              <a:buFontTx/>
              <a:buChar char="-"/>
            </a:pPr>
            <a:r>
              <a:rPr lang="pl-PL" dirty="0" smtClean="0"/>
              <a:t>przyroda w szkołach podstawowych;</a:t>
            </a:r>
          </a:p>
          <a:p>
            <a:pPr algn="just">
              <a:buFontTx/>
              <a:buChar char="-"/>
            </a:pPr>
            <a:r>
              <a:rPr lang="pl-PL" dirty="0"/>
              <a:t>b</a:t>
            </a:r>
            <a:r>
              <a:rPr lang="pl-PL" dirty="0" smtClean="0"/>
              <a:t>iologia, chemia, geografia, fizyka w gimnazjach;</a:t>
            </a:r>
          </a:p>
          <a:p>
            <a:pPr algn="just">
              <a:buFontTx/>
              <a:buChar char="-"/>
            </a:pPr>
            <a:r>
              <a:rPr lang="pl-PL" dirty="0" smtClean="0"/>
              <a:t>biologia</a:t>
            </a:r>
            <a:r>
              <a:rPr lang="pl-PL" dirty="0"/>
              <a:t>, chemia, geografia, </a:t>
            </a:r>
            <a:r>
              <a:rPr lang="pl-PL" dirty="0" smtClean="0"/>
              <a:t>fizyka (zarówno w zakresie podstawowym, jak i rozszerzonym) oraz przedmiot uzupełniający przyroda w szkołach ponadgimnazjalnych.</a:t>
            </a:r>
          </a:p>
          <a:p>
            <a:pPr algn="just">
              <a:buFontTx/>
              <a:buChar char="-"/>
            </a:pPr>
            <a:endParaRPr lang="pl-PL" dirty="0"/>
          </a:p>
        </p:txBody>
      </p:sp>
    </p:spTree>
    <p:extLst>
      <p:ext uri="{BB962C8B-B14F-4D97-AF65-F5344CB8AC3E}">
        <p14:creationId xmlns:p14="http://schemas.microsoft.com/office/powerpoint/2010/main" xmlns="" val="199380539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8650" y="1545464"/>
            <a:ext cx="7886700" cy="4945487"/>
          </a:xfrm>
        </p:spPr>
        <p:style>
          <a:lnRef idx="1">
            <a:schemeClr val="accent2"/>
          </a:lnRef>
          <a:fillRef idx="2">
            <a:schemeClr val="accent2"/>
          </a:fillRef>
          <a:effectRef idx="1">
            <a:schemeClr val="accent2"/>
          </a:effectRef>
          <a:fontRef idx="minor">
            <a:schemeClr val="dk1"/>
          </a:fontRef>
        </p:style>
        <p:txBody>
          <a:bodyPr/>
          <a:lstStyle/>
          <a:p>
            <a:pPr marL="0" indent="0">
              <a:buNone/>
            </a:pPr>
            <a:endParaRPr lang="pl-PL" dirty="0" smtClean="0"/>
          </a:p>
          <a:p>
            <a:pPr marL="0" indent="0">
              <a:buNone/>
            </a:pPr>
            <a:endParaRPr lang="pl-PL" dirty="0"/>
          </a:p>
          <a:p>
            <a:pPr marL="0" indent="0" algn="ctr">
              <a:lnSpc>
                <a:spcPct val="150000"/>
              </a:lnSpc>
              <a:buNone/>
            </a:pPr>
            <a:r>
              <a:rPr lang="pl-PL" sz="4400" b="1" dirty="0" smtClean="0"/>
              <a:t>WARUNEK WSPARCIA W RAMACH TYPU 5 - KOMPLEKSOWOŚĆ</a:t>
            </a:r>
          </a:p>
          <a:p>
            <a:pPr marL="0" indent="0" algn="just">
              <a:buNone/>
            </a:pPr>
            <a:endParaRPr lang="pl-PL" dirty="0"/>
          </a:p>
          <a:p>
            <a:pPr marL="0" indent="0" algn="just">
              <a:buNone/>
            </a:pPr>
            <a:endParaRPr lang="pl-PL" dirty="0"/>
          </a:p>
        </p:txBody>
      </p:sp>
    </p:spTree>
    <p:extLst>
      <p:ext uri="{BB962C8B-B14F-4D97-AF65-F5344CB8AC3E}">
        <p14:creationId xmlns:p14="http://schemas.microsoft.com/office/powerpoint/2010/main" xmlns="" val="26116126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28650" y="1197734"/>
            <a:ext cx="7886700" cy="694565"/>
          </a:xfrm>
        </p:spPr>
        <p:style>
          <a:lnRef idx="2">
            <a:schemeClr val="accent2">
              <a:shade val="50000"/>
            </a:schemeClr>
          </a:lnRef>
          <a:fillRef idx="1">
            <a:schemeClr val="accent2"/>
          </a:fillRef>
          <a:effectRef idx="0">
            <a:schemeClr val="accent2"/>
          </a:effectRef>
          <a:fontRef idx="minor">
            <a:schemeClr val="lt1"/>
          </a:fontRef>
        </p:style>
        <p:txBody>
          <a:bodyPr/>
          <a:lstStyle/>
          <a:p>
            <a:r>
              <a:rPr lang="pl-PL" sz="2000" b="1" dirty="0" smtClean="0"/>
              <a:t>Kompleksowy projekt – zapewnienie jednego z 4 wariantów wsparcia</a:t>
            </a:r>
            <a:endParaRPr lang="pl-PL" sz="2000" b="1" dirty="0"/>
          </a:p>
        </p:txBody>
      </p:sp>
      <p:graphicFrame>
        <p:nvGraphicFramePr>
          <p:cNvPr id="4" name="Symbol zastępczy zawartości 3"/>
          <p:cNvGraphicFramePr>
            <a:graphicFrameLocks noGrp="1"/>
          </p:cNvGraphicFramePr>
          <p:nvPr>
            <p:ph idx="1"/>
            <p:extLst>
              <p:ext uri="{D42A27DB-BD31-4B8C-83A1-F6EECF244321}">
                <p14:modId xmlns:p14="http://schemas.microsoft.com/office/powerpoint/2010/main" xmlns="" val="1173300341"/>
              </p:ext>
            </p:extLst>
          </p:nvPr>
        </p:nvGraphicFramePr>
        <p:xfrm>
          <a:off x="628650" y="2463800"/>
          <a:ext cx="7886700" cy="3713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454553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28650" y="1197734"/>
            <a:ext cx="7886700" cy="694565"/>
          </a:xfrm>
        </p:spPr>
        <p:style>
          <a:lnRef idx="2">
            <a:schemeClr val="accent2">
              <a:shade val="50000"/>
            </a:schemeClr>
          </a:lnRef>
          <a:fillRef idx="1">
            <a:schemeClr val="accent2"/>
          </a:fillRef>
          <a:effectRef idx="0">
            <a:schemeClr val="accent2"/>
          </a:effectRef>
          <a:fontRef idx="minor">
            <a:schemeClr val="lt1"/>
          </a:fontRef>
        </p:style>
        <p:txBody>
          <a:bodyPr/>
          <a:lstStyle/>
          <a:p>
            <a:r>
              <a:rPr lang="pl-PL" sz="2000" b="1" dirty="0" smtClean="0"/>
              <a:t>Kompleksowy projekt – zapewnienie jednego z 4 wariantów wsparcia</a:t>
            </a:r>
            <a:endParaRPr lang="pl-PL" sz="2000" b="1" dirty="0"/>
          </a:p>
        </p:txBody>
      </p:sp>
      <p:graphicFrame>
        <p:nvGraphicFramePr>
          <p:cNvPr id="4" name="Symbol zastępczy zawartości 3"/>
          <p:cNvGraphicFramePr>
            <a:graphicFrameLocks noGrp="1"/>
          </p:cNvGraphicFramePr>
          <p:nvPr>
            <p:ph idx="1"/>
            <p:extLst>
              <p:ext uri="{D42A27DB-BD31-4B8C-83A1-F6EECF244321}">
                <p14:modId xmlns:p14="http://schemas.microsoft.com/office/powerpoint/2010/main" xmlns="" val="2700767239"/>
              </p:ext>
            </p:extLst>
          </p:nvPr>
        </p:nvGraphicFramePr>
        <p:xfrm>
          <a:off x="628650" y="2463800"/>
          <a:ext cx="7886700" cy="3713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0266111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1"/>
          <p:cNvSpPr>
            <a:spLocks noGrp="1"/>
          </p:cNvSpPr>
          <p:nvPr>
            <p:ph idx="1"/>
          </p:nvPr>
        </p:nvSpPr>
        <p:spPr>
          <a:xfrm>
            <a:off x="603936" y="1378039"/>
            <a:ext cx="7886700" cy="4058935"/>
          </a:xfrm>
        </p:spPr>
        <p:txBody>
          <a:bodyPr/>
          <a:lstStyle/>
          <a:p>
            <a:pPr marL="0" indent="0" algn="ctr">
              <a:buNone/>
            </a:pPr>
            <a:r>
              <a:rPr lang="pl-PL" sz="5400" b="1" dirty="0" smtClean="0"/>
              <a:t>Typ </a:t>
            </a:r>
            <a:r>
              <a:rPr lang="pl-PL" sz="5400" b="1" dirty="0"/>
              <a:t>projektu </a:t>
            </a:r>
            <a:r>
              <a:rPr lang="pl-PL" sz="5400" b="1" dirty="0" smtClean="0"/>
              <a:t>5a)</a:t>
            </a:r>
          </a:p>
          <a:p>
            <a:pPr marL="0" indent="0" algn="ctr">
              <a:buNone/>
            </a:pPr>
            <a:r>
              <a:rPr lang="pl-PL" sz="5400" b="1" dirty="0" smtClean="0"/>
              <a:t> </a:t>
            </a:r>
          </a:p>
          <a:p>
            <a:pPr marL="0" indent="0" algn="just">
              <a:buNone/>
            </a:pPr>
            <a:r>
              <a:rPr lang="pl-PL" b="1" dirty="0"/>
              <a:t>Tworzenie warunków do nauczania opartego </a:t>
            </a:r>
            <a:r>
              <a:rPr lang="pl-PL" b="1" dirty="0" smtClean="0"/>
              <a:t>na metodzie </a:t>
            </a:r>
            <a:r>
              <a:rPr lang="pl-PL" b="1" dirty="0"/>
              <a:t>eksperymentu w zakresie przedmiotów przyrodniczych oraz matematyki </a:t>
            </a:r>
            <a:r>
              <a:rPr lang="pl-PL" b="1" dirty="0" smtClean="0"/>
              <a:t>poprzez wyposażenie/doposażenie </a:t>
            </a:r>
            <a:r>
              <a:rPr lang="pl-PL" b="1" dirty="0"/>
              <a:t>pracowni w sprzęt niezbędny do nauczania eksperymentalnego</a:t>
            </a:r>
            <a:endParaRPr lang="pl-PL" dirty="0"/>
          </a:p>
          <a:p>
            <a:pPr algn="just"/>
            <a:endParaRPr lang="pl-PL" dirty="0"/>
          </a:p>
        </p:txBody>
      </p:sp>
      <p:pic>
        <p:nvPicPr>
          <p:cNvPr id="6"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375858720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p:cNvGraphicFramePr>
            <a:graphicFrameLocks noGrp="1"/>
          </p:cNvGraphicFramePr>
          <p:nvPr>
            <p:ph idx="1"/>
            <p:extLst>
              <p:ext uri="{D42A27DB-BD31-4B8C-83A1-F6EECF244321}">
                <p14:modId xmlns:p14="http://schemas.microsoft.com/office/powerpoint/2010/main" xmlns="" val="3757977229"/>
              </p:ext>
            </p:extLst>
          </p:nvPr>
        </p:nvGraphicFramePr>
        <p:xfrm>
          <a:off x="628650" y="1661376"/>
          <a:ext cx="7886700" cy="4515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0458977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8650" y="1545465"/>
            <a:ext cx="7886700" cy="3953814"/>
          </a:xfrm>
        </p:spPr>
        <p:style>
          <a:lnRef idx="1">
            <a:schemeClr val="accent2"/>
          </a:lnRef>
          <a:fillRef idx="2">
            <a:schemeClr val="accent2"/>
          </a:fillRef>
          <a:effectRef idx="1">
            <a:schemeClr val="accent2"/>
          </a:effectRef>
          <a:fontRef idx="minor">
            <a:schemeClr val="dk1"/>
          </a:fontRef>
        </p:style>
        <p:txBody>
          <a:bodyPr/>
          <a:lstStyle/>
          <a:p>
            <a:pPr marL="0" indent="0" algn="just">
              <a:buNone/>
            </a:pPr>
            <a:r>
              <a:rPr lang="pl-PL" dirty="0" smtClean="0"/>
              <a:t>Liczba </a:t>
            </a:r>
            <a:r>
              <a:rPr lang="pl-PL" dirty="0"/>
              <a:t>zestawów laboratoryjnych (doświadczalnych) zakupionych w ramach wyposażenia szkolnych</a:t>
            </a:r>
          </a:p>
          <a:p>
            <a:pPr marL="0" indent="0" algn="just">
              <a:buNone/>
            </a:pPr>
            <a:r>
              <a:rPr lang="pl-PL" dirty="0"/>
              <a:t>pracowni przedmiotów przyrodniczych jest zależna od wielkości szkoły lub placówki systemu oświaty,</a:t>
            </a:r>
          </a:p>
          <a:p>
            <a:pPr marL="0" indent="0" algn="just">
              <a:buNone/>
            </a:pPr>
            <a:r>
              <a:rPr lang="pl-PL" dirty="0"/>
              <a:t>mierzonej liczbą uczniów, a także liczby grup zadaniowych, które będą realizowały doświadczenia. </a:t>
            </a:r>
            <a:endParaRPr lang="pl-PL" dirty="0" smtClean="0"/>
          </a:p>
          <a:p>
            <a:pPr marL="0" indent="0" algn="just">
              <a:buNone/>
            </a:pPr>
            <a:r>
              <a:rPr lang="pl-PL" b="1" dirty="0"/>
              <a:t>Co do zasady jeden zestaw laboratoryjny jest przewidziany dla grupy zadaniowej liczącej od 2 do 5 osób.</a:t>
            </a:r>
          </a:p>
          <a:p>
            <a:pPr marL="0" indent="0" algn="just">
              <a:buNone/>
            </a:pPr>
            <a:endParaRPr lang="pl-PL" dirty="0"/>
          </a:p>
        </p:txBody>
      </p:sp>
    </p:spTree>
    <p:extLst>
      <p:ext uri="{BB962C8B-B14F-4D97-AF65-F5344CB8AC3E}">
        <p14:creationId xmlns:p14="http://schemas.microsoft.com/office/powerpoint/2010/main" xmlns="" val="22010259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8650" y="1545465"/>
            <a:ext cx="7886700" cy="4816698"/>
          </a:xfrm>
        </p:spPr>
        <p:style>
          <a:lnRef idx="1">
            <a:schemeClr val="accent2"/>
          </a:lnRef>
          <a:fillRef idx="2">
            <a:schemeClr val="accent2"/>
          </a:fillRef>
          <a:effectRef idx="1">
            <a:schemeClr val="accent2"/>
          </a:effectRef>
          <a:fontRef idx="minor">
            <a:schemeClr val="dk1"/>
          </a:fontRef>
        </p:style>
        <p:txBody>
          <a:bodyPr/>
          <a:lstStyle/>
          <a:p>
            <a:pPr marL="0" indent="0" algn="ctr">
              <a:buNone/>
            </a:pPr>
            <a:endParaRPr lang="pl-PL" sz="5400" dirty="0" smtClean="0"/>
          </a:p>
          <a:p>
            <a:pPr marL="0" indent="0" algn="ctr">
              <a:buNone/>
            </a:pPr>
            <a:r>
              <a:rPr lang="pl-PL" sz="5400" dirty="0" smtClean="0"/>
              <a:t>Wsparcie w Typie 5 b) </a:t>
            </a:r>
          </a:p>
          <a:p>
            <a:pPr marL="0" indent="0" algn="ctr">
              <a:buNone/>
            </a:pPr>
            <a:r>
              <a:rPr lang="pl-PL" sz="5400" dirty="0" smtClean="0"/>
              <a:t>= </a:t>
            </a:r>
          </a:p>
          <a:p>
            <a:pPr marL="0" indent="0" algn="ctr">
              <a:buNone/>
            </a:pPr>
            <a:r>
              <a:rPr lang="pl-PL" sz="5400" dirty="0" smtClean="0"/>
              <a:t>Wsparcie w Typie 1</a:t>
            </a:r>
            <a:endParaRPr lang="pl-PL" sz="5400" b="1" dirty="0"/>
          </a:p>
          <a:p>
            <a:pPr marL="0" indent="0" algn="just">
              <a:buNone/>
            </a:pPr>
            <a:endParaRPr lang="pl-PL" dirty="0"/>
          </a:p>
        </p:txBody>
      </p:sp>
    </p:spTree>
    <p:extLst>
      <p:ext uri="{BB962C8B-B14F-4D97-AF65-F5344CB8AC3E}">
        <p14:creationId xmlns:p14="http://schemas.microsoft.com/office/powerpoint/2010/main" xmlns="" val="6436613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1"/>
          <p:cNvSpPr>
            <a:spLocks noGrp="1"/>
          </p:cNvSpPr>
          <p:nvPr>
            <p:ph idx="1"/>
          </p:nvPr>
        </p:nvSpPr>
        <p:spPr>
          <a:xfrm>
            <a:off x="603936" y="1378039"/>
            <a:ext cx="7886700" cy="4058935"/>
          </a:xfrm>
        </p:spPr>
        <p:txBody>
          <a:bodyPr/>
          <a:lstStyle/>
          <a:p>
            <a:pPr marL="0" indent="0" algn="ctr">
              <a:buNone/>
            </a:pPr>
            <a:r>
              <a:rPr lang="pl-PL" sz="5400" b="1" dirty="0" smtClean="0"/>
              <a:t>Typy </a:t>
            </a:r>
            <a:r>
              <a:rPr lang="pl-PL" sz="5400" b="1" dirty="0"/>
              <a:t>projektu 6</a:t>
            </a:r>
            <a:r>
              <a:rPr lang="pl-PL" sz="5400" b="1" dirty="0" smtClean="0"/>
              <a:t>a), 6c), 6f)</a:t>
            </a:r>
          </a:p>
          <a:p>
            <a:pPr marL="0" indent="0" algn="ctr">
              <a:buNone/>
            </a:pPr>
            <a:r>
              <a:rPr lang="pl-PL" sz="5400" b="1" dirty="0" smtClean="0"/>
              <a:t> </a:t>
            </a:r>
          </a:p>
          <a:p>
            <a:pPr marL="0" indent="0" algn="just">
              <a:buNone/>
            </a:pPr>
            <a:r>
              <a:rPr lang="pl-PL" b="1" dirty="0"/>
              <a:t>Podniesienie kompetencji lub </a:t>
            </a:r>
            <a:r>
              <a:rPr lang="pl-PL" b="1" dirty="0" smtClean="0"/>
              <a:t>kwalifikacji nauczycieli </a:t>
            </a:r>
            <a:r>
              <a:rPr lang="pl-PL" b="1" dirty="0"/>
              <a:t>oraz pracowników pedagogicznych w zakresie metod indywidualnej pracy z </a:t>
            </a:r>
            <a:r>
              <a:rPr lang="pl-PL" b="1" dirty="0" smtClean="0"/>
              <a:t>uczniem, diagnostyki </a:t>
            </a:r>
            <a:r>
              <a:rPr lang="pl-PL" b="1" dirty="0"/>
              <a:t>psychologiczno-pedagogicznej umożliwiającej wczesne rozpoznanie </a:t>
            </a:r>
            <a:r>
              <a:rPr lang="pl-PL" b="1" dirty="0" smtClean="0"/>
              <a:t>potrzeb edukacyjnych i </a:t>
            </a:r>
            <a:r>
              <a:rPr lang="pl-PL" b="1" dirty="0"/>
              <a:t>deficytów rozwojowych u uczniów oraz metod pracy z uczniem z niepełnosprawnościami.</a:t>
            </a:r>
            <a:endParaRPr lang="pl-PL" dirty="0"/>
          </a:p>
        </p:txBody>
      </p:sp>
      <p:pic>
        <p:nvPicPr>
          <p:cNvPr id="6"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1046776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28650" y="1184855"/>
            <a:ext cx="7886700" cy="888643"/>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pl-PL" sz="3600" dirty="0" smtClean="0"/>
              <a:t>Formy wsparcia dla nauczycieli i pracowników pedagogicznych</a:t>
            </a:r>
            <a:endParaRPr lang="pl-PL" sz="3600" dirty="0"/>
          </a:p>
        </p:txBody>
      </p:sp>
      <p:graphicFrame>
        <p:nvGraphicFramePr>
          <p:cNvPr id="4" name="Symbol zastępczy zawartości 3"/>
          <p:cNvGraphicFramePr>
            <a:graphicFrameLocks noGrp="1"/>
          </p:cNvGraphicFramePr>
          <p:nvPr>
            <p:ph idx="1"/>
            <p:extLst>
              <p:ext uri="{D42A27DB-BD31-4B8C-83A1-F6EECF244321}">
                <p14:modId xmlns:p14="http://schemas.microsoft.com/office/powerpoint/2010/main" xmlns="" val="3041980652"/>
              </p:ext>
            </p:extLst>
          </p:nvPr>
        </p:nvGraphicFramePr>
        <p:xfrm>
          <a:off x="628650" y="2463800"/>
          <a:ext cx="7886700" cy="3713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1024099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28650" y="1184855"/>
            <a:ext cx="7886700" cy="888643"/>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pl-PL" sz="3600" dirty="0" smtClean="0"/>
              <a:t>Formy wsparcia dla nauczycieli i pracowników pedagogicznych</a:t>
            </a:r>
            <a:endParaRPr lang="pl-PL" sz="3600" dirty="0"/>
          </a:p>
        </p:txBody>
      </p:sp>
      <p:graphicFrame>
        <p:nvGraphicFramePr>
          <p:cNvPr id="4" name="Symbol zastępczy zawartości 3"/>
          <p:cNvGraphicFramePr>
            <a:graphicFrameLocks noGrp="1"/>
          </p:cNvGraphicFramePr>
          <p:nvPr>
            <p:ph idx="1"/>
            <p:extLst>
              <p:ext uri="{D42A27DB-BD31-4B8C-83A1-F6EECF244321}">
                <p14:modId xmlns:p14="http://schemas.microsoft.com/office/powerpoint/2010/main" xmlns="" val="160773940"/>
              </p:ext>
            </p:extLst>
          </p:nvPr>
        </p:nvGraphicFramePr>
        <p:xfrm>
          <a:off x="628650" y="2463800"/>
          <a:ext cx="7886700" cy="3713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0335580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315913" y="1030310"/>
            <a:ext cx="8537575" cy="1203124"/>
          </a:xfrm>
          <a:solidFill>
            <a:srgbClr val="FD9933"/>
          </a:solidFill>
        </p:spPr>
        <p:txBody>
          <a:bodyPr/>
          <a:lstStyle/>
          <a:p>
            <a:pPr algn="ctr"/>
            <a:r>
              <a:rPr lang="pl-PL" altLang="pl-PL" sz="1400" b="1" dirty="0" smtClean="0">
                <a:solidFill>
                  <a:schemeClr val="bg1"/>
                </a:solidFill>
              </a:rPr>
              <a:t/>
            </a:r>
            <a:br>
              <a:rPr lang="pl-PL" altLang="pl-PL" sz="1400" b="1" dirty="0" smtClean="0">
                <a:solidFill>
                  <a:schemeClr val="bg1"/>
                </a:solidFill>
              </a:rPr>
            </a:br>
            <a:r>
              <a:rPr lang="pl-PL" altLang="pl-PL" sz="1800" b="1" dirty="0" smtClean="0">
                <a:solidFill>
                  <a:schemeClr val="bg1"/>
                </a:solidFill>
              </a:rPr>
              <a:t>Program </a:t>
            </a:r>
            <a:r>
              <a:rPr lang="pl-PL" altLang="pl-PL" sz="1800" b="1" dirty="0">
                <a:solidFill>
                  <a:schemeClr val="bg1"/>
                </a:solidFill>
              </a:rPr>
              <a:t>wspomagania - jest formą doskonalenia nauczycieli związaną</a:t>
            </a:r>
            <a:br>
              <a:rPr lang="pl-PL" altLang="pl-PL" sz="1800" b="1" dirty="0">
                <a:solidFill>
                  <a:schemeClr val="bg1"/>
                </a:solidFill>
              </a:rPr>
            </a:br>
            <a:r>
              <a:rPr lang="pl-PL" altLang="pl-PL" sz="1800" b="1" dirty="0">
                <a:solidFill>
                  <a:schemeClr val="bg1"/>
                </a:solidFill>
              </a:rPr>
              <a:t>z bezpośrednim wsparciem szkół lub placówek systemu oświaty i powinien spełniać wszystkie poniższe</a:t>
            </a:r>
            <a:br>
              <a:rPr lang="pl-PL" altLang="pl-PL" sz="1800" b="1" dirty="0">
                <a:solidFill>
                  <a:schemeClr val="bg1"/>
                </a:solidFill>
              </a:rPr>
            </a:br>
            <a:r>
              <a:rPr lang="pl-PL" altLang="pl-PL" sz="1800" b="1" dirty="0">
                <a:solidFill>
                  <a:schemeClr val="bg1"/>
                </a:solidFill>
              </a:rPr>
              <a:t>warunki</a:t>
            </a:r>
            <a:endParaRPr lang="pl-PL" altLang="pl-PL" sz="1800" b="1" dirty="0" smtClean="0">
              <a:solidFill>
                <a:schemeClr val="bg1"/>
              </a:solidFill>
            </a:endParaRPr>
          </a:p>
        </p:txBody>
      </p:sp>
      <p:sp>
        <p:nvSpPr>
          <p:cNvPr id="5" name="Symbol zastępczy zawartości 2"/>
          <p:cNvSpPr txBox="1">
            <a:spLocks/>
          </p:cNvSpPr>
          <p:nvPr/>
        </p:nvSpPr>
        <p:spPr bwMode="auto">
          <a:xfrm>
            <a:off x="368300" y="2233434"/>
            <a:ext cx="8485188" cy="38355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514350" lvl="0" indent="-514350" algn="just" eaLnBrk="0" hangingPunct="0">
              <a:lnSpc>
                <a:spcPct val="90000"/>
              </a:lnSpc>
              <a:spcBef>
                <a:spcPts val="1000"/>
              </a:spcBef>
              <a:buFont typeface="Arial" charset="0"/>
              <a:buAutoNum type="arabicPeriod"/>
              <a:defRPr/>
            </a:pPr>
            <a:r>
              <a:rPr lang="pl-PL" sz="2000" dirty="0">
                <a:latin typeface="+mn-lt"/>
              </a:rPr>
              <a:t>program wspomagania powinien służyć pomocą szkole lub placówce systemu </a:t>
            </a:r>
            <a:r>
              <a:rPr lang="pl-PL" sz="2000" dirty="0" smtClean="0">
                <a:latin typeface="+mn-lt"/>
              </a:rPr>
              <a:t>oświaty w </a:t>
            </a:r>
            <a:r>
              <a:rPr lang="pl-PL" sz="2000" dirty="0">
                <a:latin typeface="+mn-lt"/>
              </a:rPr>
              <a:t>wykonywaniu przez nią zadań związanych z prowadzeniem procesu indywidualizacji </a:t>
            </a:r>
            <a:r>
              <a:rPr lang="pl-PL" sz="2000" dirty="0" smtClean="0">
                <a:latin typeface="+mn-lt"/>
              </a:rPr>
              <a:t>pracy z </a:t>
            </a:r>
            <a:r>
              <a:rPr lang="pl-PL" sz="2000" dirty="0">
                <a:latin typeface="+mn-lt"/>
              </a:rPr>
              <a:t>uczniem ze specjalnymi potrzebami rozwojowymi i edukacyjnymi</a:t>
            </a:r>
            <a:r>
              <a:rPr lang="pl-PL" sz="2000" dirty="0" smtClean="0">
                <a:latin typeface="+mn-lt"/>
              </a:rPr>
              <a:t>;</a:t>
            </a:r>
          </a:p>
          <a:p>
            <a:pPr marL="514350" lvl="0" indent="-514350" algn="just" eaLnBrk="0" hangingPunct="0">
              <a:lnSpc>
                <a:spcPct val="90000"/>
              </a:lnSpc>
              <a:spcBef>
                <a:spcPts val="1000"/>
              </a:spcBef>
              <a:buFont typeface="Arial" charset="0"/>
              <a:buAutoNum type="arabicPeriod"/>
              <a:defRPr/>
            </a:pPr>
            <a:r>
              <a:rPr lang="pl-PL" sz="2000" dirty="0">
                <a:latin typeface="+mn-lt"/>
              </a:rPr>
              <a:t>zakres wspomagania wynika z analizy indywidualnej sytuacji szkoły lub placówki systemu </a:t>
            </a:r>
            <a:r>
              <a:rPr lang="pl-PL" sz="2000" dirty="0" smtClean="0">
                <a:latin typeface="+mn-lt"/>
              </a:rPr>
              <a:t>oświaty i </a:t>
            </a:r>
            <a:r>
              <a:rPr lang="pl-PL" sz="2000" dirty="0">
                <a:latin typeface="+mn-lt"/>
              </a:rPr>
              <a:t>odpowiada na specyficzne potrzeby tych podmiotów</a:t>
            </a:r>
            <a:r>
              <a:rPr lang="pl-PL" sz="2000" dirty="0" smtClean="0">
                <a:latin typeface="+mn-lt"/>
              </a:rPr>
              <a:t>;</a:t>
            </a:r>
          </a:p>
          <a:p>
            <a:pPr marL="514350" lvl="0" indent="-514350" algn="just" eaLnBrk="0" hangingPunct="0">
              <a:lnSpc>
                <a:spcPct val="90000"/>
              </a:lnSpc>
              <a:spcBef>
                <a:spcPts val="1000"/>
              </a:spcBef>
              <a:buFont typeface="Arial" charset="0"/>
              <a:buAutoNum type="arabicPeriod"/>
              <a:defRPr/>
            </a:pPr>
            <a:endParaRPr kumimoji="0" lang="pl-PL" altLang="pl-PL" sz="2000" b="0" i="0" u="none" strike="noStrike" kern="1200" cap="none" spc="0" normalizeH="0" baseline="0" noProof="0" dirty="0" smtClean="0">
              <a:ln>
                <a:noFill/>
              </a:ln>
              <a:solidFill>
                <a:schemeClr val="tx1"/>
              </a:solidFill>
              <a:effectLst/>
              <a:uLnTx/>
              <a:uFillTx/>
              <a:latin typeface="+mn-lt"/>
            </a:endParaRPr>
          </a:p>
        </p:txBody>
      </p:sp>
    </p:spTree>
    <p:extLst>
      <p:ext uri="{BB962C8B-B14F-4D97-AF65-F5344CB8AC3E}">
        <p14:creationId xmlns:p14="http://schemas.microsoft.com/office/powerpoint/2010/main" xmlns="" val="1123210660"/>
      </p:ext>
    </p:extLst>
  </p:cSld>
  <p:clrMapOvr>
    <a:masterClrMapping/>
  </p:clrMapOvr>
  <p:transition spd="slow">
    <p:split orient="vert"/>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315913" y="1030310"/>
            <a:ext cx="8537575" cy="1203124"/>
          </a:xfrm>
          <a:solidFill>
            <a:srgbClr val="FD9933"/>
          </a:solidFill>
        </p:spPr>
        <p:txBody>
          <a:bodyPr/>
          <a:lstStyle/>
          <a:p>
            <a:pPr algn="ctr"/>
            <a:r>
              <a:rPr lang="pl-PL" altLang="pl-PL" sz="1400" b="1" dirty="0" smtClean="0">
                <a:solidFill>
                  <a:schemeClr val="bg1"/>
                </a:solidFill>
              </a:rPr>
              <a:t/>
            </a:r>
            <a:br>
              <a:rPr lang="pl-PL" altLang="pl-PL" sz="1400" b="1" dirty="0" smtClean="0">
                <a:solidFill>
                  <a:schemeClr val="bg1"/>
                </a:solidFill>
              </a:rPr>
            </a:br>
            <a:r>
              <a:rPr lang="pl-PL" altLang="pl-PL" sz="1800" b="1" dirty="0" smtClean="0">
                <a:solidFill>
                  <a:schemeClr val="bg1"/>
                </a:solidFill>
              </a:rPr>
              <a:t>Realizacja programów wspomagania obejmuje następujące etapy:</a:t>
            </a:r>
            <a:br>
              <a:rPr lang="pl-PL" altLang="pl-PL" sz="1800" b="1" dirty="0" smtClean="0">
                <a:solidFill>
                  <a:schemeClr val="bg1"/>
                </a:solidFill>
              </a:rPr>
            </a:br>
            <a:endParaRPr lang="pl-PL" altLang="pl-PL" sz="1800" b="1" dirty="0" smtClean="0">
              <a:solidFill>
                <a:schemeClr val="bg1"/>
              </a:solidFill>
            </a:endParaRPr>
          </a:p>
        </p:txBody>
      </p:sp>
      <p:sp>
        <p:nvSpPr>
          <p:cNvPr id="5" name="Symbol zastępczy zawartości 2"/>
          <p:cNvSpPr txBox="1">
            <a:spLocks/>
          </p:cNvSpPr>
          <p:nvPr/>
        </p:nvSpPr>
        <p:spPr bwMode="auto">
          <a:xfrm>
            <a:off x="368300" y="2233434"/>
            <a:ext cx="8485188" cy="38355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514350" lvl="0" indent="-514350" algn="just" eaLnBrk="0" hangingPunct="0">
              <a:lnSpc>
                <a:spcPct val="90000"/>
              </a:lnSpc>
              <a:spcBef>
                <a:spcPts val="1000"/>
              </a:spcBef>
              <a:buFont typeface="Arial" charset="0"/>
              <a:buAutoNum type="arabicPeriod"/>
              <a:defRPr/>
            </a:pPr>
            <a:r>
              <a:rPr lang="pl-PL" sz="2000" dirty="0">
                <a:latin typeface="+mn-lt"/>
              </a:rPr>
              <a:t>przeprowadzenie diagnozy obszarów problemowych związanych z realizacją przez szkołę </a:t>
            </a:r>
            <a:r>
              <a:rPr lang="pl-PL" sz="2000" dirty="0" smtClean="0">
                <a:latin typeface="+mn-lt"/>
              </a:rPr>
              <a:t>lub placówkę </a:t>
            </a:r>
            <a:r>
              <a:rPr lang="pl-PL" sz="2000" dirty="0">
                <a:latin typeface="+mn-lt"/>
              </a:rPr>
              <a:t>systemu oświaty zadań z zakresu prowadzenia procesu indywidualizacji </a:t>
            </a:r>
            <a:r>
              <a:rPr lang="pl-PL" sz="2000" dirty="0" smtClean="0">
                <a:latin typeface="+mn-lt"/>
              </a:rPr>
              <a:t>pracy z </a:t>
            </a:r>
            <a:r>
              <a:rPr lang="pl-PL" sz="2000" dirty="0">
                <a:latin typeface="+mn-lt"/>
              </a:rPr>
              <a:t>uczniem ze specjalnymi potrzebami rozwojowymi i edukacyjnymi</a:t>
            </a:r>
            <a:r>
              <a:rPr lang="pl-PL" sz="2000" dirty="0" smtClean="0">
                <a:latin typeface="+mn-lt"/>
              </a:rPr>
              <a:t>;</a:t>
            </a:r>
          </a:p>
          <a:p>
            <a:pPr marL="514350" lvl="0" indent="-514350" algn="just" eaLnBrk="0" hangingPunct="0">
              <a:lnSpc>
                <a:spcPct val="90000"/>
              </a:lnSpc>
              <a:spcBef>
                <a:spcPts val="1000"/>
              </a:spcBef>
              <a:buFont typeface="Arial" charset="0"/>
              <a:buAutoNum type="arabicPeriod"/>
              <a:defRPr/>
            </a:pPr>
            <a:r>
              <a:rPr lang="pl-PL" sz="2000" dirty="0">
                <a:latin typeface="+mn-lt"/>
              </a:rPr>
              <a:t>prowadzenie procesu wspomagania w oparciu o ofertę doskonalenia nauczycieli </a:t>
            </a:r>
            <a:r>
              <a:rPr lang="pl-PL" sz="2000" dirty="0" smtClean="0">
                <a:latin typeface="+mn-lt"/>
              </a:rPr>
              <a:t>przygotowaną zgodnie </a:t>
            </a:r>
            <a:r>
              <a:rPr lang="pl-PL" sz="2000" dirty="0">
                <a:latin typeface="+mn-lt"/>
              </a:rPr>
              <a:t>z potrzebami danej szkoły lub placówki systemu oświaty, z możliwością </a:t>
            </a:r>
            <a:r>
              <a:rPr lang="pl-PL" sz="2000" dirty="0" smtClean="0">
                <a:latin typeface="+mn-lt"/>
              </a:rPr>
              <a:t>wykorzystania ofert </a:t>
            </a:r>
            <a:r>
              <a:rPr lang="pl-PL" sz="2000" dirty="0">
                <a:latin typeface="+mn-lt"/>
              </a:rPr>
              <a:t>doskonalenia funkcjonujących na rynku m.in. udostępnianych przez </a:t>
            </a:r>
            <a:r>
              <a:rPr lang="pl-PL" sz="2000" dirty="0" smtClean="0">
                <a:latin typeface="+mn-lt"/>
              </a:rPr>
              <a:t>centralne i </a:t>
            </a:r>
            <a:r>
              <a:rPr lang="pl-PL" sz="2000" dirty="0">
                <a:latin typeface="+mn-lt"/>
              </a:rPr>
              <a:t>wojewódzkie placówki doskonalenia nauczycieli; </a:t>
            </a:r>
            <a:endParaRPr lang="pl-PL" sz="2000" dirty="0" smtClean="0">
              <a:latin typeface="+mn-lt"/>
            </a:endParaRPr>
          </a:p>
          <a:p>
            <a:pPr marL="514350" lvl="0" indent="-514350" algn="just" eaLnBrk="0" hangingPunct="0">
              <a:lnSpc>
                <a:spcPct val="90000"/>
              </a:lnSpc>
              <a:spcBef>
                <a:spcPts val="1000"/>
              </a:spcBef>
              <a:buFont typeface="Arial" charset="0"/>
              <a:buAutoNum type="arabicPeriod"/>
              <a:defRPr/>
            </a:pPr>
            <a:r>
              <a:rPr lang="pl-PL" altLang="pl-PL" sz="2000" dirty="0">
                <a:latin typeface="+mn-lt"/>
              </a:rPr>
              <a:t>monitorowanie i ocena procesu wspomagania z wykorzystaniem m. in. ewaluacji </a:t>
            </a:r>
            <a:r>
              <a:rPr lang="pl-PL" altLang="pl-PL" sz="2000" dirty="0" smtClean="0">
                <a:latin typeface="+mn-lt"/>
              </a:rPr>
              <a:t>wewnętrznej szkoły </a:t>
            </a:r>
            <a:r>
              <a:rPr lang="pl-PL" altLang="pl-PL" sz="2000" dirty="0">
                <a:latin typeface="+mn-lt"/>
              </a:rPr>
              <a:t>lub placówki systemu </a:t>
            </a:r>
            <a:r>
              <a:rPr lang="pl-PL" altLang="pl-PL" sz="2000" dirty="0" smtClean="0">
                <a:latin typeface="+mn-lt"/>
              </a:rPr>
              <a:t>oświaty.</a:t>
            </a:r>
            <a:endParaRPr kumimoji="0" lang="pl-PL" altLang="pl-PL" sz="2000" b="0" i="0" u="none" strike="noStrike" kern="1200" cap="none" spc="0" normalizeH="0" baseline="0" noProof="0" dirty="0" smtClean="0">
              <a:ln>
                <a:noFill/>
              </a:ln>
              <a:solidFill>
                <a:schemeClr val="tx1"/>
              </a:solidFill>
              <a:effectLst/>
              <a:uLnTx/>
              <a:uFillTx/>
              <a:latin typeface="+mn-lt"/>
            </a:endParaRPr>
          </a:p>
        </p:txBody>
      </p:sp>
    </p:spTree>
    <p:extLst>
      <p:ext uri="{BB962C8B-B14F-4D97-AF65-F5344CB8AC3E}">
        <p14:creationId xmlns:p14="http://schemas.microsoft.com/office/powerpoint/2010/main" xmlns="" val="215295100"/>
      </p:ext>
    </p:extLst>
  </p:cSld>
  <p:clrMapOvr>
    <a:masterClrMapping/>
  </p:clrMapOvr>
  <p:transition spd="slow">
    <p:split orient="vert"/>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8650" y="1545465"/>
            <a:ext cx="7886700" cy="3953814"/>
          </a:xfrm>
        </p:spPr>
        <p:style>
          <a:lnRef idx="1">
            <a:schemeClr val="accent2"/>
          </a:lnRef>
          <a:fillRef idx="2">
            <a:schemeClr val="accent2"/>
          </a:fillRef>
          <a:effectRef idx="1">
            <a:schemeClr val="accent2"/>
          </a:effectRef>
          <a:fontRef idx="minor">
            <a:schemeClr val="dk1"/>
          </a:fontRef>
        </p:style>
        <p:txBody>
          <a:bodyPr/>
          <a:lstStyle/>
          <a:p>
            <a:pPr marL="0" indent="0" algn="just">
              <a:buNone/>
            </a:pPr>
            <a:r>
              <a:rPr lang="pl-PL" dirty="0"/>
              <a:t>Wnioskodawca może realizować wsparcie z wykorzystaniem lokalnych zasobów specjalistycznych</a:t>
            </a:r>
          </a:p>
          <a:p>
            <a:pPr marL="0" indent="0" algn="just">
              <a:buNone/>
            </a:pPr>
            <a:r>
              <a:rPr lang="pl-PL" dirty="0"/>
              <a:t>placówek specjalnych, ośrodków szkolno-wychowawczych, młodzieżowych ośrodków </a:t>
            </a:r>
            <a:r>
              <a:rPr lang="pl-PL" dirty="0" smtClean="0"/>
              <a:t>wychowawczych, młodzieżowych </a:t>
            </a:r>
            <a:r>
              <a:rPr lang="pl-PL" dirty="0"/>
              <a:t>ośrodków socjoterapii, ośrodków rewalidacyjno-wychowawczych, </a:t>
            </a:r>
            <a:r>
              <a:rPr lang="pl-PL" dirty="0" smtClean="0"/>
              <a:t>poradni psychologicznopedagogicznych</a:t>
            </a:r>
            <a:r>
              <a:rPr lang="pl-PL" dirty="0"/>
              <a:t>.</a:t>
            </a:r>
          </a:p>
          <a:p>
            <a:pPr marL="0" indent="0" algn="just">
              <a:buNone/>
            </a:pPr>
            <a:endParaRPr lang="pl-PL" dirty="0"/>
          </a:p>
        </p:txBody>
      </p:sp>
    </p:spTree>
    <p:extLst>
      <p:ext uri="{BB962C8B-B14F-4D97-AF65-F5344CB8AC3E}">
        <p14:creationId xmlns:p14="http://schemas.microsoft.com/office/powerpoint/2010/main" xmlns="" val="38248800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8650" y="1280160"/>
            <a:ext cx="7886700" cy="4896803"/>
          </a:xfrm>
        </p:spPr>
        <p:txBody>
          <a:bodyPr/>
          <a:lstStyle/>
          <a:p>
            <a:pPr marL="0" indent="0" algn="just">
              <a:buNone/>
            </a:pPr>
            <a:r>
              <a:rPr lang="pl-PL" sz="1600" dirty="0"/>
              <a:t>Wnioskodawca jest zobowiązany do zapewnienia, że </a:t>
            </a:r>
            <a:r>
              <a:rPr lang="pl-PL" sz="1600" dirty="0" smtClean="0"/>
              <a:t>wiedza i umiejętności przeszkolonych nauczycieli będą wykorzystywane w ramach działań prowadzonych przez szkoły lub placówki systemu oświaty odpowiednio do:</a:t>
            </a:r>
            <a:endParaRPr lang="pl-PL" sz="1600" dirty="0"/>
          </a:p>
          <a:p>
            <a:pPr marL="457200" lvl="1" indent="0" algn="just">
              <a:buNone/>
            </a:pPr>
            <a:r>
              <a:rPr lang="pl-PL" sz="1600" dirty="0" smtClean="0"/>
              <a:t>a) organizowania </a:t>
            </a:r>
            <a:r>
              <a:rPr lang="pl-PL" sz="1600" dirty="0"/>
              <a:t>i udzielania przez szkoły i placówki systemu oświaty pomocy psychologiczno-pedagogicznej w trakcie bieżącej pracy z uczniem oraz w formach wymienionych w rozporządzeniu Ministra Edukacji Narodowej z dnia 30 kwietnia 2013 r. w sprawie zasad udzielania i organizacji pomocy </a:t>
            </a:r>
            <a:r>
              <a:rPr lang="pl-PL" sz="1600" dirty="0" err="1"/>
              <a:t>psychologiczno</a:t>
            </a:r>
            <a:r>
              <a:rPr lang="pl-PL" sz="1600" dirty="0"/>
              <a:t> – pedagogicznej w publicznych przedszkolach, szkołach i placówkach;</a:t>
            </a:r>
          </a:p>
          <a:p>
            <a:pPr marL="457200" lvl="1" indent="0" algn="just">
              <a:buNone/>
            </a:pPr>
            <a:r>
              <a:rPr lang="pl-PL" sz="1600" dirty="0" smtClean="0"/>
              <a:t>b) opracowania </a:t>
            </a:r>
            <a:r>
              <a:rPr lang="pl-PL" sz="1600" dirty="0"/>
              <a:t>i realizacji w trakcie bieżącej pracy z uczniem indywidualnych programów edukacyjno-terapeutycznych dla uczniów posiadających orzeczenie o potrzebie kształcenia specjalnego zgodnie </a:t>
            </a:r>
            <a:r>
              <a:rPr lang="pl-PL" sz="1600" dirty="0" smtClean="0"/>
              <a:t>z </a:t>
            </a:r>
            <a:r>
              <a:rPr lang="pl-PL" sz="1600" dirty="0"/>
              <a:t>przepisami rozporządzenia Ministra Edukacji Narodowej z dnia 24 lipca 2015 r. w sprawie warunków organizowania kształcenia, wychowania i opieki dla dzieci i młodzieży niepełnosprawnych, niedostosowanych społecznie i zagrożonych niedostosowaniem społecznym;</a:t>
            </a:r>
          </a:p>
          <a:p>
            <a:pPr marL="457200" lvl="1" indent="0" algn="just">
              <a:buNone/>
            </a:pPr>
            <a:r>
              <a:rPr lang="pl-PL" sz="1600" dirty="0" smtClean="0"/>
              <a:t>c) opracowania </a:t>
            </a:r>
            <a:r>
              <a:rPr lang="pl-PL" sz="1600" dirty="0"/>
              <a:t>i realizacji w trakcie bieżącej pracy z uczniem indywidualnych programów zajęć rewalidacyjno-wychowawczych dla dzieci i młodzieży posiadających orzeczenie o potrzebie zajęć rewalidacyjno-wychowawczych zgodnie z przepisami rozporządzenia Ministra Edukacji Narodowej </a:t>
            </a:r>
            <a:r>
              <a:rPr lang="pl-PL" sz="1600" dirty="0" smtClean="0"/>
              <a:t>z </a:t>
            </a:r>
            <a:r>
              <a:rPr lang="pl-PL" sz="1600" dirty="0"/>
              <a:t>dnia 23 kwietnia 2013 r. w sprawie warunków i sposobu organizowania zajęć rewalidacyjno-wychowawczych dla dzieci i młodzieży z upośledzeniem umysłowym w stopniu głębokim. </a:t>
            </a:r>
          </a:p>
          <a:p>
            <a:endParaRPr lang="pl-PL" dirty="0"/>
          </a:p>
        </p:txBody>
      </p:sp>
      <p:pic>
        <p:nvPicPr>
          <p:cNvPr id="4"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346099037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8650" y="1545465"/>
            <a:ext cx="7886700" cy="3953814"/>
          </a:xfrm>
        </p:spPr>
        <p:style>
          <a:lnRef idx="1">
            <a:schemeClr val="accent2"/>
          </a:lnRef>
          <a:fillRef idx="2">
            <a:schemeClr val="accent2"/>
          </a:fillRef>
          <a:effectRef idx="1">
            <a:schemeClr val="accent2"/>
          </a:effectRef>
          <a:fontRef idx="minor">
            <a:schemeClr val="dk1"/>
          </a:fontRef>
        </p:style>
        <p:txBody>
          <a:bodyPr/>
          <a:lstStyle/>
          <a:p>
            <a:pPr marL="0" indent="0" algn="just">
              <a:buNone/>
            </a:pPr>
            <a:r>
              <a:rPr lang="pl-PL" sz="3600" dirty="0"/>
              <a:t>Przygotowanie nauczycieli do prowadzenia procesu indywidualizacji pracy z uczniem ze specjalnymi potrzebami edukacyjnymi musi uwzględniać współpracę z rodzicami</a:t>
            </a:r>
          </a:p>
        </p:txBody>
      </p:sp>
    </p:spTree>
    <p:extLst>
      <p:ext uri="{BB962C8B-B14F-4D97-AF65-F5344CB8AC3E}">
        <p14:creationId xmlns:p14="http://schemas.microsoft.com/office/powerpoint/2010/main" xmlns="" val="22768127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1"/>
          <p:cNvSpPr>
            <a:spLocks noGrp="1"/>
          </p:cNvSpPr>
          <p:nvPr>
            <p:ph idx="1"/>
          </p:nvPr>
        </p:nvSpPr>
        <p:spPr>
          <a:xfrm>
            <a:off x="603936" y="1378039"/>
            <a:ext cx="7886700" cy="4058935"/>
          </a:xfrm>
        </p:spPr>
        <p:txBody>
          <a:bodyPr/>
          <a:lstStyle/>
          <a:p>
            <a:pPr marL="0" indent="0" algn="ctr">
              <a:buNone/>
            </a:pPr>
            <a:r>
              <a:rPr lang="pl-PL" sz="5400" b="1" dirty="0" smtClean="0"/>
              <a:t>Typ </a:t>
            </a:r>
            <a:r>
              <a:rPr lang="pl-PL" sz="5400" b="1" dirty="0"/>
              <a:t>projektu </a:t>
            </a:r>
            <a:r>
              <a:rPr lang="pl-PL" sz="5400" b="1" dirty="0" smtClean="0"/>
              <a:t>6b)</a:t>
            </a:r>
          </a:p>
          <a:p>
            <a:pPr marL="0" indent="0" algn="ctr">
              <a:buNone/>
            </a:pPr>
            <a:r>
              <a:rPr lang="pl-PL" sz="5400" b="1" dirty="0" smtClean="0"/>
              <a:t> </a:t>
            </a:r>
          </a:p>
          <a:p>
            <a:pPr marL="0" indent="0" algn="just">
              <a:buNone/>
            </a:pPr>
            <a:r>
              <a:rPr lang="pl-PL" dirty="0"/>
              <a:t>Podniesienie kompetencji lub kwalifikacji nauczycieli oraz pracowników pedagogicznych w zakresie wykorzystywania metod eksperymentu naukowego w edukacji</a:t>
            </a:r>
          </a:p>
        </p:txBody>
      </p:sp>
      <p:pic>
        <p:nvPicPr>
          <p:cNvPr id="6"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57865041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350838" y="1223963"/>
            <a:ext cx="8537575" cy="684698"/>
          </a:xfrm>
          <a:solidFill>
            <a:srgbClr val="FD9933"/>
          </a:solidFill>
        </p:spPr>
        <p:txBody>
          <a:bodyPr/>
          <a:lstStyle/>
          <a:p>
            <a:pPr algn="ctr"/>
            <a:r>
              <a:rPr lang="pl-PL" altLang="pl-PL" sz="3600" b="1" dirty="0" smtClean="0">
                <a:solidFill>
                  <a:schemeClr val="bg1"/>
                </a:solidFill>
              </a:rPr>
              <a:t>Warunki realizacji</a:t>
            </a:r>
          </a:p>
        </p:txBody>
      </p:sp>
      <p:sp>
        <p:nvSpPr>
          <p:cNvPr id="5" name="Symbol zastępczy zawartości 2"/>
          <p:cNvSpPr txBox="1">
            <a:spLocks/>
          </p:cNvSpPr>
          <p:nvPr/>
        </p:nvSpPr>
        <p:spPr bwMode="auto">
          <a:xfrm>
            <a:off x="368300" y="2233434"/>
            <a:ext cx="8485188" cy="38355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514350" lvl="0" indent="-514350" algn="just" eaLnBrk="0" hangingPunct="0">
              <a:lnSpc>
                <a:spcPct val="90000"/>
              </a:lnSpc>
              <a:spcBef>
                <a:spcPts val="1000"/>
              </a:spcBef>
              <a:buFont typeface="Arial" charset="0"/>
              <a:buAutoNum type="arabicPeriod"/>
              <a:defRPr/>
            </a:pPr>
            <a:r>
              <a:rPr lang="pl-PL" sz="2400" dirty="0">
                <a:latin typeface="+mn-lt"/>
              </a:rPr>
              <a:t>Wsparcie obejmuje doskonalenie umiejętności, kompetencji lub kwalifikacji zawodowych nauczycieli, w tym nauczycieli przedmiotów przyrodniczych lub matematyki, niezbędnych do prowadzenia procesu nauczania opartego na metodzie </a:t>
            </a:r>
            <a:r>
              <a:rPr lang="pl-PL" sz="2400" dirty="0" smtClean="0">
                <a:latin typeface="+mn-lt"/>
              </a:rPr>
              <a:t>eksperymentu</a:t>
            </a:r>
          </a:p>
          <a:p>
            <a:pPr marL="514350" lvl="0" indent="-514350" algn="just" eaLnBrk="0" hangingPunct="0">
              <a:lnSpc>
                <a:spcPct val="90000"/>
              </a:lnSpc>
              <a:spcBef>
                <a:spcPts val="1000"/>
              </a:spcBef>
              <a:buFont typeface="Arial" charset="0"/>
              <a:buAutoNum type="arabicPeriod"/>
              <a:defRPr/>
            </a:pPr>
            <a:r>
              <a:rPr lang="pl-PL" sz="2400" dirty="0">
                <a:latin typeface="+mn-lt"/>
              </a:rPr>
              <a:t>IZ RPO wymaga realizacji kompleksowych projektów z zakresu tworzenia warunków do nauczania opartego na metodzie eksperymentu w zakresie przedmiotów przyrodniczych oraz matematyki zgodnie z punktem 5) wskazanym w warunkach realizacji wsparcia w ramach typu projektu 5</a:t>
            </a:r>
            <a:endParaRPr kumimoji="0" lang="pl-PL" altLang="pl-PL" sz="2400" b="0" i="0" u="none" strike="noStrike" kern="1200" cap="none" spc="0" normalizeH="0" baseline="0" noProof="0" dirty="0" smtClean="0">
              <a:ln>
                <a:noFill/>
              </a:ln>
              <a:solidFill>
                <a:schemeClr val="tx1"/>
              </a:solidFill>
              <a:effectLst/>
              <a:uLnTx/>
              <a:uFillTx/>
              <a:latin typeface="+mn-lt"/>
            </a:endParaRPr>
          </a:p>
        </p:txBody>
      </p:sp>
    </p:spTree>
    <p:extLst>
      <p:ext uri="{BB962C8B-B14F-4D97-AF65-F5344CB8AC3E}">
        <p14:creationId xmlns:p14="http://schemas.microsoft.com/office/powerpoint/2010/main" xmlns="" val="1885806151"/>
      </p:ext>
    </p:extLst>
  </p:cSld>
  <p:clrMapOvr>
    <a:masterClrMapping/>
  </p:clrMapOvr>
  <p:transition spd="slow">
    <p:split orient="vert"/>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1"/>
          <p:cNvSpPr>
            <a:spLocks noGrp="1"/>
          </p:cNvSpPr>
          <p:nvPr>
            <p:ph idx="1"/>
          </p:nvPr>
        </p:nvSpPr>
        <p:spPr>
          <a:xfrm>
            <a:off x="603936" y="1378039"/>
            <a:ext cx="7886700" cy="4058935"/>
          </a:xfrm>
        </p:spPr>
        <p:txBody>
          <a:bodyPr/>
          <a:lstStyle/>
          <a:p>
            <a:pPr marL="0" indent="0" algn="ctr">
              <a:buNone/>
            </a:pPr>
            <a:r>
              <a:rPr lang="pl-PL" sz="5400" b="1" dirty="0" smtClean="0"/>
              <a:t>Typ </a:t>
            </a:r>
            <a:r>
              <a:rPr lang="pl-PL" sz="5400" b="1" dirty="0"/>
              <a:t>projektu </a:t>
            </a:r>
            <a:r>
              <a:rPr lang="pl-PL" sz="5400" b="1" dirty="0" smtClean="0"/>
              <a:t>6d)</a:t>
            </a:r>
          </a:p>
          <a:p>
            <a:pPr marL="0" indent="0" algn="ctr">
              <a:buNone/>
            </a:pPr>
            <a:r>
              <a:rPr lang="pl-PL" sz="5400" b="1" dirty="0" smtClean="0"/>
              <a:t> </a:t>
            </a:r>
          </a:p>
          <a:p>
            <a:pPr marL="0" indent="0" algn="just">
              <a:buNone/>
            </a:pPr>
            <a:r>
              <a:rPr lang="pl-PL" dirty="0"/>
              <a:t>Podniesienie kompetencji lub kwalifikacji nauczycieli oraz pracowników pedagogicznych w zakresie korzystania z nowoczesnych technologii informacyjno-komunikacyjnych</a:t>
            </a:r>
          </a:p>
        </p:txBody>
      </p:sp>
      <p:pic>
        <p:nvPicPr>
          <p:cNvPr id="6"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90811046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350838" y="1223963"/>
            <a:ext cx="8537575" cy="684698"/>
          </a:xfrm>
          <a:solidFill>
            <a:srgbClr val="FD9933"/>
          </a:solidFill>
        </p:spPr>
        <p:txBody>
          <a:bodyPr/>
          <a:lstStyle/>
          <a:p>
            <a:pPr algn="ctr"/>
            <a:r>
              <a:rPr lang="pl-PL" altLang="pl-PL" sz="3600" b="1" dirty="0" smtClean="0">
                <a:solidFill>
                  <a:schemeClr val="bg1"/>
                </a:solidFill>
              </a:rPr>
              <a:t>Warunki realizacji</a:t>
            </a:r>
          </a:p>
        </p:txBody>
      </p:sp>
      <p:sp>
        <p:nvSpPr>
          <p:cNvPr id="5" name="Symbol zastępczy zawartości 2"/>
          <p:cNvSpPr txBox="1">
            <a:spLocks/>
          </p:cNvSpPr>
          <p:nvPr/>
        </p:nvSpPr>
        <p:spPr bwMode="auto">
          <a:xfrm>
            <a:off x="368300" y="2233434"/>
            <a:ext cx="8485188" cy="38355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just" eaLnBrk="0" hangingPunct="0">
              <a:lnSpc>
                <a:spcPct val="90000"/>
              </a:lnSpc>
              <a:spcBef>
                <a:spcPts val="1000"/>
              </a:spcBef>
              <a:defRPr/>
            </a:pPr>
            <a:r>
              <a:rPr lang="pl-PL" sz="2400" dirty="0"/>
              <a:t>Wsparcie obejmuje podnoszenie kompetencji cyfrowych nauczycieli wszystkich przedmiotów, w tym w zakresie korzystania z narzędzi TIK zakupionych do szkół lub placówek systemu oświaty oraz włączania narzędzi TIK do nauczania przedmiotowego.</a:t>
            </a:r>
            <a:endParaRPr kumimoji="0" lang="pl-PL" altLang="pl-PL" sz="2400" b="0" i="0" u="none" strike="noStrike" kern="1200" cap="none" spc="0" normalizeH="0" baseline="0" noProof="0" dirty="0" smtClean="0">
              <a:ln>
                <a:noFill/>
              </a:ln>
              <a:solidFill>
                <a:schemeClr val="tx1"/>
              </a:solidFill>
              <a:effectLst/>
              <a:uLnTx/>
              <a:uFillTx/>
              <a:latin typeface="+mn-lt"/>
            </a:endParaRPr>
          </a:p>
        </p:txBody>
      </p:sp>
    </p:spTree>
    <p:extLst>
      <p:ext uri="{BB962C8B-B14F-4D97-AF65-F5344CB8AC3E}">
        <p14:creationId xmlns:p14="http://schemas.microsoft.com/office/powerpoint/2010/main" xmlns="" val="787211407"/>
      </p:ext>
    </p:extLst>
  </p:cSld>
  <p:clrMapOvr>
    <a:masterClrMapping/>
  </p:clrMapOvr>
  <p:transition spd="slow">
    <p:split orient="vert"/>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28650" y="1184855"/>
            <a:ext cx="7886700" cy="888643"/>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pl-PL" sz="3600" dirty="0" smtClean="0"/>
              <a:t>Wsparcie obejmuje w szczególności następujące zagadnienia</a:t>
            </a:r>
            <a:endParaRPr lang="pl-PL" sz="3600" dirty="0"/>
          </a:p>
        </p:txBody>
      </p:sp>
      <p:graphicFrame>
        <p:nvGraphicFramePr>
          <p:cNvPr id="4" name="Symbol zastępczy zawartości 3"/>
          <p:cNvGraphicFramePr>
            <a:graphicFrameLocks noGrp="1"/>
          </p:cNvGraphicFramePr>
          <p:nvPr>
            <p:ph idx="1"/>
            <p:extLst>
              <p:ext uri="{D42A27DB-BD31-4B8C-83A1-F6EECF244321}">
                <p14:modId xmlns:p14="http://schemas.microsoft.com/office/powerpoint/2010/main" xmlns="" val="3580682972"/>
              </p:ext>
            </p:extLst>
          </p:nvPr>
        </p:nvGraphicFramePr>
        <p:xfrm>
          <a:off x="628650" y="2463800"/>
          <a:ext cx="7886700" cy="3713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7935127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28650" y="1184855"/>
            <a:ext cx="7886700" cy="888643"/>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pl-PL" sz="3600" dirty="0" smtClean="0"/>
              <a:t>Wsparcie obejmuje w szczególności następujące zagadnienia</a:t>
            </a:r>
            <a:endParaRPr lang="pl-PL" sz="3600" dirty="0"/>
          </a:p>
        </p:txBody>
      </p:sp>
      <p:graphicFrame>
        <p:nvGraphicFramePr>
          <p:cNvPr id="4" name="Symbol zastępczy zawartości 3"/>
          <p:cNvGraphicFramePr>
            <a:graphicFrameLocks noGrp="1"/>
          </p:cNvGraphicFramePr>
          <p:nvPr>
            <p:ph idx="1"/>
            <p:extLst>
              <p:ext uri="{D42A27DB-BD31-4B8C-83A1-F6EECF244321}">
                <p14:modId xmlns:p14="http://schemas.microsoft.com/office/powerpoint/2010/main" xmlns="" val="2278113839"/>
              </p:ext>
            </p:extLst>
          </p:nvPr>
        </p:nvGraphicFramePr>
        <p:xfrm>
          <a:off x="628650" y="2463800"/>
          <a:ext cx="7886700" cy="3713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829218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1"/>
          <p:cNvSpPr>
            <a:spLocks noGrp="1"/>
          </p:cNvSpPr>
          <p:nvPr>
            <p:ph idx="1"/>
          </p:nvPr>
        </p:nvSpPr>
        <p:spPr>
          <a:xfrm>
            <a:off x="603936" y="1378039"/>
            <a:ext cx="7886700" cy="4058935"/>
          </a:xfrm>
        </p:spPr>
        <p:txBody>
          <a:bodyPr/>
          <a:lstStyle/>
          <a:p>
            <a:pPr marL="0" indent="0" algn="ctr">
              <a:buNone/>
            </a:pPr>
            <a:r>
              <a:rPr lang="pl-PL" sz="5400" b="1" dirty="0" smtClean="0"/>
              <a:t>Typ </a:t>
            </a:r>
            <a:r>
              <a:rPr lang="pl-PL" sz="5400" b="1" dirty="0"/>
              <a:t>projektu </a:t>
            </a:r>
            <a:r>
              <a:rPr lang="pl-PL" sz="5400" b="1" dirty="0" smtClean="0"/>
              <a:t>6g)</a:t>
            </a:r>
          </a:p>
          <a:p>
            <a:pPr marL="0" indent="0" algn="ctr">
              <a:buNone/>
            </a:pPr>
            <a:r>
              <a:rPr lang="pl-PL" sz="5400" b="1" dirty="0" smtClean="0"/>
              <a:t> </a:t>
            </a:r>
          </a:p>
          <a:p>
            <a:pPr marL="0" indent="0" algn="just">
              <a:buNone/>
            </a:pPr>
            <a:r>
              <a:rPr lang="pl-PL" dirty="0"/>
              <a:t>Podniesienie kompetencji lub kwalifikacji nauczycieli oraz pracowników pedagogicznych w zakresie doradztwa edukacyjno-zawodowego </a:t>
            </a:r>
          </a:p>
        </p:txBody>
      </p:sp>
      <p:pic>
        <p:nvPicPr>
          <p:cNvPr id="6"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162449405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350838" y="1223963"/>
            <a:ext cx="8537575" cy="684698"/>
          </a:xfrm>
          <a:solidFill>
            <a:srgbClr val="FD9933"/>
          </a:solidFill>
        </p:spPr>
        <p:txBody>
          <a:bodyPr/>
          <a:lstStyle/>
          <a:p>
            <a:pPr algn="ctr"/>
            <a:r>
              <a:rPr lang="pl-PL" altLang="pl-PL" sz="3600" b="1" dirty="0" smtClean="0">
                <a:solidFill>
                  <a:schemeClr val="bg1"/>
                </a:solidFill>
              </a:rPr>
              <a:t>Warunki realizacji</a:t>
            </a:r>
          </a:p>
        </p:txBody>
      </p:sp>
      <p:sp>
        <p:nvSpPr>
          <p:cNvPr id="5" name="Symbol zastępczy zawartości 2"/>
          <p:cNvSpPr txBox="1">
            <a:spLocks/>
          </p:cNvSpPr>
          <p:nvPr/>
        </p:nvSpPr>
        <p:spPr bwMode="auto">
          <a:xfrm>
            <a:off x="368300" y="2233434"/>
            <a:ext cx="8485188" cy="38355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just" eaLnBrk="0" hangingPunct="0">
              <a:spcBef>
                <a:spcPts val="1000"/>
              </a:spcBef>
              <a:defRPr/>
            </a:pPr>
            <a:r>
              <a:rPr lang="pl-PL" sz="2400" dirty="0"/>
              <a:t>Nauczyciele oraz pracownicy pedagogiczni kształcenia zawodowego mogą zostać objęci jedynie podnoszeniem </a:t>
            </a:r>
            <a:r>
              <a:rPr lang="pl-PL" sz="2400" b="1" dirty="0"/>
              <a:t>kompetencji</a:t>
            </a:r>
            <a:r>
              <a:rPr lang="pl-PL" sz="2400" dirty="0"/>
              <a:t> w zakresie doradztwa edukacyjno-zawodowego. Podnoszenie </a:t>
            </a:r>
            <a:r>
              <a:rPr lang="pl-PL" sz="2400" b="1" dirty="0"/>
              <a:t>kwalifikacji</a:t>
            </a:r>
            <a:r>
              <a:rPr lang="pl-PL" sz="2400" dirty="0"/>
              <a:t> w zakresie doradztwa edukacyjno-zawodowego nauczycieli oraz pracowników pedagogicznych kształcenia zawodowego jest realizowane w ramach Poddziałania 10.2.3 RPO WK-P</a:t>
            </a:r>
            <a:endParaRPr kumimoji="0" lang="pl-PL" altLang="pl-PL" sz="2400" b="0" i="0" u="none" strike="noStrike" kern="1200" cap="none" spc="0" normalizeH="0" baseline="0" noProof="0" dirty="0" smtClean="0">
              <a:ln>
                <a:noFill/>
              </a:ln>
              <a:solidFill>
                <a:schemeClr val="tx1"/>
              </a:solidFill>
              <a:effectLst/>
              <a:uLnTx/>
              <a:uFillTx/>
              <a:latin typeface="+mn-lt"/>
            </a:endParaRPr>
          </a:p>
        </p:txBody>
      </p:sp>
    </p:spTree>
    <p:extLst>
      <p:ext uri="{BB962C8B-B14F-4D97-AF65-F5344CB8AC3E}">
        <p14:creationId xmlns:p14="http://schemas.microsoft.com/office/powerpoint/2010/main" xmlns="" val="2369451357"/>
      </p:ext>
    </p:extLst>
  </p:cSld>
  <p:clrMapOvr>
    <a:masterClrMapping/>
  </p:clrMapOvr>
  <p:transition spd="slow">
    <p:split orient="vert"/>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1"/>
          <p:cNvSpPr>
            <a:spLocks noGrp="1"/>
          </p:cNvSpPr>
          <p:nvPr>
            <p:ph idx="1"/>
          </p:nvPr>
        </p:nvSpPr>
        <p:spPr>
          <a:xfrm>
            <a:off x="603936" y="1378039"/>
            <a:ext cx="7886700" cy="4058935"/>
          </a:xfrm>
        </p:spPr>
        <p:txBody>
          <a:bodyPr/>
          <a:lstStyle/>
          <a:p>
            <a:pPr marL="0" indent="0" algn="ctr">
              <a:buNone/>
            </a:pPr>
            <a:r>
              <a:rPr lang="pl-PL" sz="5400" b="1" dirty="0" smtClean="0"/>
              <a:t>Typ </a:t>
            </a:r>
            <a:r>
              <a:rPr lang="pl-PL" sz="5400" b="1" dirty="0"/>
              <a:t>projektu </a:t>
            </a:r>
            <a:r>
              <a:rPr lang="pl-PL" sz="5400" b="1" dirty="0" smtClean="0"/>
              <a:t>6h)</a:t>
            </a:r>
          </a:p>
          <a:p>
            <a:pPr marL="0" indent="0" algn="just">
              <a:buNone/>
            </a:pPr>
            <a:r>
              <a:rPr lang="pl-PL" sz="5400" b="1" dirty="0" smtClean="0"/>
              <a:t> </a:t>
            </a:r>
            <a:r>
              <a:rPr lang="pl-PL" dirty="0" smtClean="0"/>
              <a:t>Podniesienie </a:t>
            </a:r>
            <a:r>
              <a:rPr lang="pl-PL" dirty="0"/>
              <a:t>kompetencji lub kwalifikacji nauczycieli oraz pracowników pedagogicznych w zakresie doskonalenia umiejętności, kompetencji i kwalifikacji zawodowych nauczycieli w zakresie stosowania metod oraz form organizacyjnych sprzyjających kształtowaniu i rozwijaniu u dzieci w wieku przedszkolnym, uczniów lub słuchaczy kompetencji kluczowych niezbędnych na rynku pracy oraz właściwych postaw/umiejętności (kreatywności, innowacyjności oraz pracy zespołowej).</a:t>
            </a:r>
          </a:p>
        </p:txBody>
      </p:sp>
      <p:pic>
        <p:nvPicPr>
          <p:cNvPr id="6"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181359353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350838" y="1223963"/>
            <a:ext cx="8537575" cy="684698"/>
          </a:xfrm>
          <a:solidFill>
            <a:srgbClr val="FD9933"/>
          </a:solidFill>
        </p:spPr>
        <p:txBody>
          <a:bodyPr/>
          <a:lstStyle/>
          <a:p>
            <a:pPr algn="ctr"/>
            <a:r>
              <a:rPr lang="pl-PL" altLang="pl-PL" sz="3600" b="1" dirty="0" smtClean="0">
                <a:solidFill>
                  <a:schemeClr val="bg1"/>
                </a:solidFill>
              </a:rPr>
              <a:t>Warunki realizacji</a:t>
            </a:r>
          </a:p>
        </p:txBody>
      </p:sp>
      <p:sp>
        <p:nvSpPr>
          <p:cNvPr id="5" name="Symbol zastępczy zawartości 2"/>
          <p:cNvSpPr txBox="1">
            <a:spLocks/>
          </p:cNvSpPr>
          <p:nvPr/>
        </p:nvSpPr>
        <p:spPr bwMode="auto">
          <a:xfrm>
            <a:off x="368300" y="2233434"/>
            <a:ext cx="8485188" cy="38355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just" eaLnBrk="0" hangingPunct="0">
              <a:spcBef>
                <a:spcPts val="1000"/>
              </a:spcBef>
              <a:defRPr/>
            </a:pPr>
            <a:r>
              <a:rPr lang="pl-PL" sz="2400" dirty="0"/>
              <a:t>Wsparcie obejmuje doskonalenie umiejętności, kompetencji i kwalifikacji nauczycieli w zakresie stosowania metod oraz form organizacyjnych sprzyjających kształtowaniu i rozwijaniu u uczniów kompetencji kluczowych niezbędnych na rynku pracy oraz właściwych postaw/umiejętności (kreatywności, innowacyjności oraz pracy zespołowej)</a:t>
            </a:r>
            <a:endParaRPr kumimoji="0" lang="pl-PL" altLang="pl-PL" sz="2400" b="0" i="0" u="none" strike="noStrike" kern="1200" cap="none" spc="0" normalizeH="0" baseline="0" noProof="0" dirty="0" smtClean="0">
              <a:ln>
                <a:noFill/>
              </a:ln>
              <a:solidFill>
                <a:schemeClr val="tx1"/>
              </a:solidFill>
              <a:effectLst/>
              <a:uLnTx/>
              <a:uFillTx/>
              <a:latin typeface="+mn-lt"/>
            </a:endParaRPr>
          </a:p>
        </p:txBody>
      </p:sp>
    </p:spTree>
    <p:extLst>
      <p:ext uri="{BB962C8B-B14F-4D97-AF65-F5344CB8AC3E}">
        <p14:creationId xmlns:p14="http://schemas.microsoft.com/office/powerpoint/2010/main" xmlns="" val="2750999099"/>
      </p:ext>
    </p:extLst>
  </p:cSld>
  <p:clrMapOvr>
    <a:masterClrMapping/>
  </p:clrMapOvr>
  <p:transition spd="slow">
    <p:split orient="vert"/>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1"/>
          <p:cNvSpPr>
            <a:spLocks noGrp="1"/>
          </p:cNvSpPr>
          <p:nvPr>
            <p:ph idx="1"/>
          </p:nvPr>
        </p:nvSpPr>
        <p:spPr>
          <a:xfrm>
            <a:off x="603936" y="1378039"/>
            <a:ext cx="7886700" cy="4058935"/>
          </a:xfrm>
        </p:spPr>
        <p:txBody>
          <a:bodyPr/>
          <a:lstStyle/>
          <a:p>
            <a:pPr marL="0" indent="0" algn="ctr">
              <a:buNone/>
            </a:pPr>
            <a:r>
              <a:rPr lang="pl-PL" sz="5400" b="1" dirty="0" smtClean="0"/>
              <a:t>Typ </a:t>
            </a:r>
            <a:r>
              <a:rPr lang="pl-PL" sz="5400" b="1" dirty="0"/>
              <a:t>projektu 7</a:t>
            </a:r>
            <a:r>
              <a:rPr lang="pl-PL" sz="5400" b="1" dirty="0" smtClean="0"/>
              <a:t>)</a:t>
            </a:r>
          </a:p>
          <a:p>
            <a:pPr marL="0" indent="0" algn="just">
              <a:buNone/>
            </a:pPr>
            <a:r>
              <a:rPr lang="pl-PL" sz="5400" b="1" dirty="0" smtClean="0"/>
              <a:t> </a:t>
            </a:r>
            <a:r>
              <a:rPr lang="pl-PL" dirty="0"/>
              <a:t>Realizacja wysokiej jakości staży i praktyk zawodowych dla uczniów szkół i placówek kształcenia ogólnego we współpracy z pracodawcami, w tym doskonalenie umiejętności, kompetencji lub kwalifikacji opiekunów praktykantów i stażystów u pracodawców w zakresie niezbędnym do realizacji staży i praktyk zawodowych.</a:t>
            </a:r>
          </a:p>
        </p:txBody>
      </p:sp>
      <p:pic>
        <p:nvPicPr>
          <p:cNvPr id="6"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extLst>
      <p:ext uri="{BB962C8B-B14F-4D97-AF65-F5344CB8AC3E}">
        <p14:creationId xmlns:p14="http://schemas.microsoft.com/office/powerpoint/2010/main" xmlns="" val="352623844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350838" y="1223963"/>
            <a:ext cx="8537575" cy="684698"/>
          </a:xfrm>
          <a:solidFill>
            <a:srgbClr val="FD9933"/>
          </a:solidFill>
        </p:spPr>
        <p:txBody>
          <a:bodyPr/>
          <a:lstStyle/>
          <a:p>
            <a:pPr algn="ctr"/>
            <a:r>
              <a:rPr lang="pl-PL" altLang="pl-PL" sz="3600" b="1" dirty="0" smtClean="0">
                <a:solidFill>
                  <a:schemeClr val="bg1"/>
                </a:solidFill>
              </a:rPr>
              <a:t>Warunki realizacji</a:t>
            </a:r>
          </a:p>
        </p:txBody>
      </p:sp>
      <p:sp>
        <p:nvSpPr>
          <p:cNvPr id="5" name="Symbol zastępczy zawartości 2"/>
          <p:cNvSpPr txBox="1">
            <a:spLocks/>
          </p:cNvSpPr>
          <p:nvPr/>
        </p:nvSpPr>
        <p:spPr bwMode="auto">
          <a:xfrm>
            <a:off x="368300" y="2034862"/>
            <a:ext cx="8485188" cy="40341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lgn="just" eaLnBrk="0" hangingPunct="0">
              <a:spcBef>
                <a:spcPts val="1000"/>
              </a:spcBef>
              <a:buFont typeface="Arial" panose="020B0604020202020204" pitchFamily="34" charset="0"/>
              <a:buChar char="•"/>
              <a:defRPr/>
            </a:pPr>
            <a:r>
              <a:rPr lang="pl-PL" sz="2400" dirty="0"/>
              <a:t>Praktykę/staż zawodowy można organizować dla uczniów szkół i placówek kształcenia ogólnego (z wyłączeniem szkół podstawowych i gimnazjalnych), w tym szkół specjalnych przysposabiających do pracy. Uczniowie techników mogą być objęci stażami w ramach Poddziałania 10.2.3 – są wykluczeni z udziału w stażach w ramach Poddziałania 10.2.2</a:t>
            </a:r>
            <a:r>
              <a:rPr lang="pl-PL" sz="2400" dirty="0" smtClean="0"/>
              <a:t>.</a:t>
            </a:r>
          </a:p>
          <a:p>
            <a:pPr marL="342900" lvl="0" indent="-342900" algn="just" eaLnBrk="0" hangingPunct="0">
              <a:spcBef>
                <a:spcPts val="1000"/>
              </a:spcBef>
              <a:buFont typeface="Arial" panose="020B0604020202020204" pitchFamily="34" charset="0"/>
              <a:buChar char="•"/>
              <a:defRPr/>
            </a:pPr>
            <a:r>
              <a:rPr lang="pl-PL" sz="2400" dirty="0"/>
              <a:t>Praktyki/staże zawodowe dla uczniów szkół i placówek kształcenia ogólnego mogą być realizowane zarówno u pracodawcy, jak i u przedsiębiorcy (w tym u osoby fizycznej prowadzącej jednoosobową działalność gospodarczą).</a:t>
            </a:r>
            <a:endParaRPr kumimoji="0" lang="pl-PL" altLang="pl-PL" sz="2400" b="0" i="0" u="none" strike="noStrike" kern="1200" cap="none" spc="0" normalizeH="0" baseline="0" noProof="0" dirty="0" smtClean="0">
              <a:ln>
                <a:noFill/>
              </a:ln>
              <a:solidFill>
                <a:schemeClr val="tx1"/>
              </a:solidFill>
              <a:effectLst/>
              <a:uLnTx/>
              <a:uFillTx/>
              <a:latin typeface="+mn-lt"/>
            </a:endParaRPr>
          </a:p>
        </p:txBody>
      </p:sp>
    </p:spTree>
    <p:extLst>
      <p:ext uri="{BB962C8B-B14F-4D97-AF65-F5344CB8AC3E}">
        <p14:creationId xmlns:p14="http://schemas.microsoft.com/office/powerpoint/2010/main" xmlns="" val="3213433440"/>
      </p:ext>
    </p:extLst>
  </p:cSld>
  <p:clrMapOvr>
    <a:masterClrMapping/>
  </p:clrMapOvr>
  <p:transition spd="slow">
    <p:split orient="vert"/>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315913" y="1217851"/>
            <a:ext cx="8537575" cy="684698"/>
          </a:xfrm>
          <a:solidFill>
            <a:srgbClr val="FD9933"/>
          </a:solidFill>
        </p:spPr>
        <p:txBody>
          <a:bodyPr/>
          <a:lstStyle/>
          <a:p>
            <a:pPr algn="ctr"/>
            <a:r>
              <a:rPr lang="pl-PL" altLang="pl-PL" sz="3600" b="1" dirty="0" smtClean="0">
                <a:solidFill>
                  <a:schemeClr val="bg1"/>
                </a:solidFill>
              </a:rPr>
              <a:t>UWAGA</a:t>
            </a:r>
          </a:p>
        </p:txBody>
      </p:sp>
      <p:sp>
        <p:nvSpPr>
          <p:cNvPr id="5" name="Symbol zastępczy zawartości 2"/>
          <p:cNvSpPr txBox="1">
            <a:spLocks/>
          </p:cNvSpPr>
          <p:nvPr/>
        </p:nvSpPr>
        <p:spPr bwMode="auto">
          <a:xfrm>
            <a:off x="368300" y="2034862"/>
            <a:ext cx="8485188" cy="40341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just" eaLnBrk="0" hangingPunct="0">
              <a:spcBef>
                <a:spcPts val="1000"/>
              </a:spcBef>
              <a:defRPr/>
            </a:pPr>
            <a:endParaRPr lang="pl-PL" sz="2400" dirty="0" smtClean="0"/>
          </a:p>
          <a:p>
            <a:pPr lvl="0" algn="just" eaLnBrk="0" hangingPunct="0">
              <a:spcBef>
                <a:spcPts val="1000"/>
              </a:spcBef>
              <a:defRPr/>
            </a:pPr>
            <a:r>
              <a:rPr lang="pl-PL" sz="2400" dirty="0" smtClean="0"/>
              <a:t>Jeśli </a:t>
            </a:r>
            <a:r>
              <a:rPr lang="pl-PL" sz="2400" dirty="0"/>
              <a:t>jednak opiekunem praktykanta/stażysty jest osoba fizyczna prowadząca jednoosobową działalność gospodarczą, to możliwa jest jedynie refundacja dodatku do wynagrodzenia opiekuna praktykanta/stażysty ze względu na brak możliwości rezygnacji z zadań na rzecz prowadzonej działalności (brak możliwości refundacji części lub całości wynagrodzenia). </a:t>
            </a:r>
            <a:endParaRPr kumimoji="0" lang="pl-PL" altLang="pl-PL" sz="2400" b="0" i="0" u="none" strike="noStrike" kern="1200" cap="none" spc="0" normalizeH="0" baseline="0" noProof="0" dirty="0" smtClean="0">
              <a:ln>
                <a:noFill/>
              </a:ln>
              <a:solidFill>
                <a:schemeClr val="tx1"/>
              </a:solidFill>
              <a:effectLst/>
              <a:uLnTx/>
              <a:uFillTx/>
              <a:latin typeface="+mn-lt"/>
            </a:endParaRPr>
          </a:p>
        </p:txBody>
      </p:sp>
    </p:spTree>
    <p:extLst>
      <p:ext uri="{BB962C8B-B14F-4D97-AF65-F5344CB8AC3E}">
        <p14:creationId xmlns:p14="http://schemas.microsoft.com/office/powerpoint/2010/main" xmlns="" val="1128608906"/>
      </p:ext>
    </p:extLst>
  </p:cSld>
  <p:clrMapOvr>
    <a:masterClrMapping/>
  </p:clrMapOvr>
  <p:transition spd="slow">
    <p:split orient="vert"/>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350838" y="1223963"/>
            <a:ext cx="8537575" cy="684698"/>
          </a:xfrm>
          <a:solidFill>
            <a:srgbClr val="FD9933"/>
          </a:solidFill>
        </p:spPr>
        <p:txBody>
          <a:bodyPr/>
          <a:lstStyle/>
          <a:p>
            <a:pPr algn="ctr"/>
            <a:r>
              <a:rPr lang="pl-PL" altLang="pl-PL" sz="3600" b="1" dirty="0" smtClean="0">
                <a:solidFill>
                  <a:schemeClr val="bg1"/>
                </a:solidFill>
              </a:rPr>
              <a:t>Warunki realizacji</a:t>
            </a:r>
          </a:p>
        </p:txBody>
      </p:sp>
      <p:sp>
        <p:nvSpPr>
          <p:cNvPr id="5" name="Symbol zastępczy zawartości 2"/>
          <p:cNvSpPr txBox="1">
            <a:spLocks/>
          </p:cNvSpPr>
          <p:nvPr/>
        </p:nvSpPr>
        <p:spPr bwMode="auto">
          <a:xfrm>
            <a:off x="368300" y="2034862"/>
            <a:ext cx="8485188" cy="40341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lgn="just" eaLnBrk="0" hangingPunct="0">
              <a:spcBef>
                <a:spcPts val="1000"/>
              </a:spcBef>
              <a:buFont typeface="Arial" panose="020B0604020202020204" pitchFamily="34" charset="0"/>
              <a:buChar char="•"/>
              <a:defRPr/>
            </a:pPr>
            <a:r>
              <a:rPr lang="pl-PL" sz="2400" dirty="0"/>
              <a:t>Okres realizacji praktyki/stażu zawodowego w odniesieniu do jednego ucznia wynosi minimum 150 godzin i nie więcej niż 970 </a:t>
            </a:r>
            <a:r>
              <a:rPr lang="pl-PL" sz="2400" dirty="0" smtClean="0"/>
              <a:t>godzin</a:t>
            </a:r>
          </a:p>
          <a:p>
            <a:pPr marL="342900" lvl="0" indent="-342900" algn="just" eaLnBrk="0" hangingPunct="0">
              <a:spcBef>
                <a:spcPts val="1000"/>
              </a:spcBef>
              <a:buFont typeface="Arial" panose="020B0604020202020204" pitchFamily="34" charset="0"/>
              <a:buChar char="•"/>
              <a:defRPr/>
            </a:pPr>
            <a:r>
              <a:rPr lang="pl-PL" sz="2400" dirty="0"/>
              <a:t>IZ RPO WK-P rekomenduje, aby wymiar godzinowy praktyki/stażu zawodowego w ramach projektu w odniesieniu do jednego ucznia wynosił nie więcej niż 150 </a:t>
            </a:r>
            <a:r>
              <a:rPr lang="pl-PL" sz="2400" dirty="0" smtClean="0"/>
              <a:t>godzin</a:t>
            </a:r>
          </a:p>
          <a:p>
            <a:pPr marL="342900" lvl="0" indent="-342900" algn="just" eaLnBrk="0" hangingPunct="0">
              <a:spcBef>
                <a:spcPts val="1000"/>
              </a:spcBef>
              <a:buFont typeface="Arial" panose="020B0604020202020204" pitchFamily="34" charset="0"/>
              <a:buChar char="•"/>
              <a:defRPr/>
            </a:pPr>
            <a:r>
              <a:rPr lang="pl-PL" sz="2400" dirty="0"/>
              <a:t>Za udział w praktyce/stażu zawodowym uczniowie otrzymują stypendium (1 500 zł/osoba).</a:t>
            </a:r>
            <a:endParaRPr lang="pl-PL" sz="2400" dirty="0" smtClean="0"/>
          </a:p>
        </p:txBody>
      </p:sp>
    </p:spTree>
    <p:extLst>
      <p:ext uri="{BB962C8B-B14F-4D97-AF65-F5344CB8AC3E}">
        <p14:creationId xmlns:p14="http://schemas.microsoft.com/office/powerpoint/2010/main" xmlns="" val="1135863743"/>
      </p:ext>
    </p:extLst>
  </p:cSld>
  <p:clrMapOvr>
    <a:masterClrMapping/>
  </p:clrMapOvr>
  <p:transition spd="slow">
    <p:split orient="vert"/>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350838" y="1223963"/>
            <a:ext cx="8537575" cy="684698"/>
          </a:xfrm>
          <a:solidFill>
            <a:srgbClr val="FD9933"/>
          </a:solidFill>
        </p:spPr>
        <p:txBody>
          <a:bodyPr/>
          <a:lstStyle/>
          <a:p>
            <a:pPr algn="ctr"/>
            <a:r>
              <a:rPr lang="pl-PL" altLang="pl-PL" sz="3600" b="1" dirty="0" smtClean="0">
                <a:solidFill>
                  <a:schemeClr val="bg1"/>
                </a:solidFill>
              </a:rPr>
              <a:t>Warunki realizacji</a:t>
            </a:r>
          </a:p>
        </p:txBody>
      </p:sp>
      <p:sp>
        <p:nvSpPr>
          <p:cNvPr id="5" name="Symbol zastępczy zawartości 2"/>
          <p:cNvSpPr txBox="1">
            <a:spLocks/>
          </p:cNvSpPr>
          <p:nvPr/>
        </p:nvSpPr>
        <p:spPr bwMode="auto">
          <a:xfrm>
            <a:off x="368300" y="1908662"/>
            <a:ext cx="8485188" cy="41603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lgn="just" eaLnBrk="0" hangingPunct="0">
              <a:spcBef>
                <a:spcPts val="1000"/>
              </a:spcBef>
              <a:buFont typeface="Arial" panose="020B0604020202020204" pitchFamily="34" charset="0"/>
              <a:buChar char="•"/>
              <a:defRPr/>
            </a:pPr>
            <a:r>
              <a:rPr lang="pl-PL" sz="2400" dirty="0"/>
              <a:t>Na czas trwania praktyki/stażu zawodowego jest zawierana pisemna umowa pomiędzy stronami zaangażowanymi w realizację praktyki/stażu </a:t>
            </a:r>
            <a:r>
              <a:rPr lang="pl-PL" sz="2400" dirty="0" smtClean="0"/>
              <a:t>zawodowego</a:t>
            </a:r>
          </a:p>
          <a:p>
            <a:pPr marL="342900" lvl="0" indent="-342900" algn="just" eaLnBrk="0" hangingPunct="0">
              <a:spcBef>
                <a:spcPts val="1000"/>
              </a:spcBef>
              <a:buFont typeface="Arial" panose="020B0604020202020204" pitchFamily="34" charset="0"/>
              <a:buChar char="•"/>
              <a:defRPr/>
            </a:pPr>
            <a:r>
              <a:rPr lang="pl-PL" sz="2400" dirty="0"/>
              <a:t>Praktyka/staż zawodowy są realizowane na podstawie programu opracowanego przez nauczyciela oraz dyrektora szkoły lub placówki systemu oświaty we współpracy z podmiotem przyjmującym uczniów na praktykę/staż zawodowy. </a:t>
            </a:r>
            <a:endParaRPr lang="pl-PL" sz="2400" dirty="0" smtClean="0"/>
          </a:p>
          <a:p>
            <a:pPr marL="342900" lvl="0" indent="-342900" algn="just" eaLnBrk="0" hangingPunct="0">
              <a:spcBef>
                <a:spcPts val="1000"/>
              </a:spcBef>
              <a:buFont typeface="Arial" panose="020B0604020202020204" pitchFamily="34" charset="0"/>
              <a:buChar char="•"/>
              <a:defRPr/>
            </a:pPr>
            <a:r>
              <a:rPr lang="pl-PL" sz="2400" dirty="0"/>
              <a:t>Przy ustalaniu programu powinny być uwzględnione predyspozycje psychofizyczne i zdrowotne, poziom wykształcenia oraz dotychczasowe kwalifikacje zawodowe praktykanta/stażysty.</a:t>
            </a:r>
            <a:endParaRPr lang="pl-PL" sz="2400" dirty="0" smtClean="0"/>
          </a:p>
        </p:txBody>
      </p:sp>
    </p:spTree>
    <p:extLst>
      <p:ext uri="{BB962C8B-B14F-4D97-AF65-F5344CB8AC3E}">
        <p14:creationId xmlns:p14="http://schemas.microsoft.com/office/powerpoint/2010/main" xmlns="" val="1649920258"/>
      </p:ext>
    </p:extLst>
  </p:cSld>
  <p:clrMapOvr>
    <a:masterClrMapping/>
  </p:clrMapOvr>
  <p:transition spd="slow">
    <p:split orient="vert"/>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315913" y="1217851"/>
            <a:ext cx="8537575" cy="684698"/>
          </a:xfrm>
          <a:solidFill>
            <a:srgbClr val="FD9933"/>
          </a:solidFill>
        </p:spPr>
        <p:txBody>
          <a:bodyPr/>
          <a:lstStyle/>
          <a:p>
            <a:pPr algn="ctr"/>
            <a:r>
              <a:rPr lang="pl-PL" altLang="pl-PL" sz="3600" b="1" dirty="0" smtClean="0">
                <a:solidFill>
                  <a:schemeClr val="bg1"/>
                </a:solidFill>
              </a:rPr>
              <a:t>UWAGA</a:t>
            </a:r>
          </a:p>
        </p:txBody>
      </p:sp>
      <p:sp>
        <p:nvSpPr>
          <p:cNvPr id="5" name="Symbol zastępczy zawartości 2"/>
          <p:cNvSpPr txBox="1">
            <a:spLocks/>
          </p:cNvSpPr>
          <p:nvPr/>
        </p:nvSpPr>
        <p:spPr bwMode="auto">
          <a:xfrm>
            <a:off x="368300" y="2034862"/>
            <a:ext cx="8485188" cy="40341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just" eaLnBrk="0" hangingPunct="0">
              <a:spcBef>
                <a:spcPts val="1000"/>
              </a:spcBef>
              <a:defRPr/>
            </a:pPr>
            <a:endParaRPr lang="pl-PL" sz="2400" dirty="0" smtClean="0"/>
          </a:p>
          <a:p>
            <a:pPr lvl="0" algn="just" eaLnBrk="0" hangingPunct="0">
              <a:spcBef>
                <a:spcPts val="1000"/>
              </a:spcBef>
              <a:defRPr/>
            </a:pPr>
            <a:r>
              <a:rPr lang="pl-PL" sz="2400" dirty="0"/>
              <a:t>IZ RPO WK-P rekomenduje zawarcie w umowie dotyczącej organizacji praktyki/stażu zawodowego postanowień wskazujących na konieczność przekazania beneficjentowi, przez podmioty przyjmujące na praktykę/staż zawodowy, niezbędnych dokumentów finansowych potwierdzających poniesienie wydatków związanych z organizacją praktyk/staży zawodowych, tj. list płac i wyciągów bankowych. </a:t>
            </a:r>
            <a:endParaRPr kumimoji="0" lang="pl-PL" altLang="pl-PL" sz="2400" b="0" i="0" u="none" strike="noStrike" kern="1200" cap="none" spc="0" normalizeH="0" baseline="0" noProof="0" dirty="0" smtClean="0">
              <a:ln>
                <a:noFill/>
              </a:ln>
              <a:solidFill>
                <a:schemeClr val="tx1"/>
              </a:solidFill>
              <a:effectLst/>
              <a:uLnTx/>
              <a:uFillTx/>
              <a:latin typeface="+mn-lt"/>
            </a:endParaRPr>
          </a:p>
        </p:txBody>
      </p:sp>
    </p:spTree>
    <p:extLst>
      <p:ext uri="{BB962C8B-B14F-4D97-AF65-F5344CB8AC3E}">
        <p14:creationId xmlns:p14="http://schemas.microsoft.com/office/powerpoint/2010/main" xmlns="" val="4105982272"/>
      </p:ext>
    </p:extLst>
  </p:cSld>
  <p:clrMapOvr>
    <a:masterClrMapping/>
  </p:clrMapOvr>
  <p:transition spd="slow">
    <p:split orient="vert"/>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28650" y="1184855"/>
            <a:ext cx="7886700" cy="888643"/>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pl-PL" sz="2400" dirty="0" smtClean="0"/>
              <a:t>Podmiot przyjmujący na staż zawodowy/ praktykę</a:t>
            </a:r>
            <a:endParaRPr lang="pl-PL" sz="2400" dirty="0"/>
          </a:p>
        </p:txBody>
      </p:sp>
      <p:graphicFrame>
        <p:nvGraphicFramePr>
          <p:cNvPr id="4" name="Symbol zastępczy zawartości 3"/>
          <p:cNvGraphicFramePr>
            <a:graphicFrameLocks noGrp="1"/>
          </p:cNvGraphicFramePr>
          <p:nvPr>
            <p:ph idx="1"/>
            <p:extLst>
              <p:ext uri="{D42A27DB-BD31-4B8C-83A1-F6EECF244321}">
                <p14:modId xmlns:p14="http://schemas.microsoft.com/office/powerpoint/2010/main" xmlns="" val="2521179128"/>
              </p:ext>
            </p:extLst>
          </p:nvPr>
        </p:nvGraphicFramePr>
        <p:xfrm>
          <a:off x="628650" y="2073498"/>
          <a:ext cx="7886700" cy="45333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6590822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8650" y="1545465"/>
            <a:ext cx="7886700" cy="3953814"/>
          </a:xfrm>
        </p:spPr>
        <p:style>
          <a:lnRef idx="1">
            <a:schemeClr val="accent2"/>
          </a:lnRef>
          <a:fillRef idx="2">
            <a:schemeClr val="accent2"/>
          </a:fillRef>
          <a:effectRef idx="1">
            <a:schemeClr val="accent2"/>
          </a:effectRef>
          <a:fontRef idx="minor">
            <a:schemeClr val="dk1"/>
          </a:fontRef>
        </p:style>
        <p:txBody>
          <a:bodyPr/>
          <a:lstStyle/>
          <a:p>
            <a:pPr marL="0" indent="0" algn="just">
              <a:buNone/>
            </a:pPr>
            <a:r>
              <a:rPr lang="pl-PL" sz="2400" b="1" dirty="0"/>
              <a:t>Katalog wydatków </a:t>
            </a:r>
            <a:r>
              <a:rPr lang="pl-PL" sz="2400" dirty="0"/>
              <a:t>przewidzianych w ramach projektu może uwzględniać koszty związane z odbywaniem praktyki/stażu zawodowego (np. koszty dojazdu, koszty zakupu odzieży roboczej, koszty eksploatacji materiałów i narzędzi, szkolenia BHP praktykanta/stażysty itp.) w wysokości nieprzekraczającej </a:t>
            </a:r>
            <a:r>
              <a:rPr lang="pl-PL" sz="2400" b="1" dirty="0"/>
              <a:t>5 000 </a:t>
            </a:r>
            <a:r>
              <a:rPr lang="pl-PL" sz="2400" b="1" dirty="0" smtClean="0"/>
              <a:t>zł brutto </a:t>
            </a:r>
            <a:r>
              <a:rPr lang="pl-PL" sz="2400" dirty="0" smtClean="0"/>
              <a:t>na jedną osobę odbywającą praktykę/staż zawodowy</a:t>
            </a:r>
            <a:r>
              <a:rPr lang="pl-PL" sz="2400" dirty="0"/>
              <a:t>. </a:t>
            </a:r>
            <a:r>
              <a:rPr lang="pl-PL" sz="2400" dirty="0" smtClean="0"/>
              <a:t>Powyższa </a:t>
            </a:r>
            <a:r>
              <a:rPr lang="pl-PL" sz="2400" dirty="0"/>
              <a:t>kwota może zostać zwiększona jedynie w sytuacji konieczności ponoszenia dodatkowych kosztów związanych z udziałem uczniów w praktyce/stażu zawodowym wynikających ze zwiększonego wymiaru czasu trwania ww. formy wsparcia. </a:t>
            </a:r>
          </a:p>
        </p:txBody>
      </p:sp>
    </p:spTree>
    <p:extLst>
      <p:ext uri="{BB962C8B-B14F-4D97-AF65-F5344CB8AC3E}">
        <p14:creationId xmlns:p14="http://schemas.microsoft.com/office/powerpoint/2010/main" xmlns="" val="38356788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p:cNvGraphicFramePr>
            <a:graphicFrameLocks noGrp="1"/>
          </p:cNvGraphicFramePr>
          <p:nvPr>
            <p:ph idx="1"/>
            <p:extLst>
              <p:ext uri="{D42A27DB-BD31-4B8C-83A1-F6EECF244321}">
                <p14:modId xmlns:p14="http://schemas.microsoft.com/office/powerpoint/2010/main" xmlns="" val="3653863435"/>
              </p:ext>
            </p:extLst>
          </p:nvPr>
        </p:nvGraphicFramePr>
        <p:xfrm>
          <a:off x="628650" y="1236372"/>
          <a:ext cx="7886700" cy="49405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1421122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350838" y="1223963"/>
            <a:ext cx="8537575" cy="684698"/>
          </a:xfrm>
          <a:solidFill>
            <a:srgbClr val="FD9933"/>
          </a:solidFill>
        </p:spPr>
        <p:txBody>
          <a:bodyPr/>
          <a:lstStyle/>
          <a:p>
            <a:pPr algn="ctr"/>
            <a:r>
              <a:rPr lang="pl-PL" altLang="pl-PL" sz="3600" b="1" dirty="0" smtClean="0">
                <a:solidFill>
                  <a:schemeClr val="bg1"/>
                </a:solidFill>
              </a:rPr>
              <a:t>Warunki realizacji</a:t>
            </a:r>
          </a:p>
        </p:txBody>
      </p:sp>
      <p:sp>
        <p:nvSpPr>
          <p:cNvPr id="5" name="Symbol zastępczy zawartości 2"/>
          <p:cNvSpPr txBox="1">
            <a:spLocks/>
          </p:cNvSpPr>
          <p:nvPr/>
        </p:nvSpPr>
        <p:spPr bwMode="auto">
          <a:xfrm>
            <a:off x="368300" y="1908662"/>
            <a:ext cx="8485188" cy="41603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lgn="just" eaLnBrk="0" hangingPunct="0">
              <a:spcBef>
                <a:spcPts val="1000"/>
              </a:spcBef>
              <a:buFont typeface="Arial" panose="020B0604020202020204" pitchFamily="34" charset="0"/>
              <a:buChar char="•"/>
              <a:defRPr/>
            </a:pPr>
            <a:r>
              <a:rPr lang="pl-PL" sz="2400" dirty="0"/>
              <a:t>Na etapie przygotowań do realizacji programu praktyki/stażu zawodowego są wyznaczani opiekunowie praktykantów/stażystów. Każdy przyjęty praktykant/stażysta ma przydzielonego opiekuna. Na jednego opiekuna praktyki/stażu nie może przypadać jednocześnie więcej niż 6 praktykantów/stażystów. Opiekun praktykanta/stażysty jest wyznaczany po stronie podmiotu przyjmującego ucznia na praktykę/staż zawodowy. </a:t>
            </a:r>
            <a:endParaRPr lang="pl-PL" sz="2400" dirty="0" smtClean="0"/>
          </a:p>
        </p:txBody>
      </p:sp>
    </p:spTree>
    <p:extLst>
      <p:ext uri="{BB962C8B-B14F-4D97-AF65-F5344CB8AC3E}">
        <p14:creationId xmlns:p14="http://schemas.microsoft.com/office/powerpoint/2010/main" xmlns="" val="2143213772"/>
      </p:ext>
    </p:extLst>
  </p:cSld>
  <p:clrMapOvr>
    <a:masterClrMapping/>
  </p:clrMapOvr>
  <p:transition spd="slow">
    <p:split orient="vert"/>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350838" y="1223963"/>
            <a:ext cx="8537575" cy="684698"/>
          </a:xfrm>
          <a:solidFill>
            <a:srgbClr val="FD9933"/>
          </a:solidFill>
        </p:spPr>
        <p:txBody>
          <a:bodyPr/>
          <a:lstStyle/>
          <a:p>
            <a:pPr algn="ctr"/>
            <a:r>
              <a:rPr lang="pl-PL" altLang="pl-PL" sz="3600" b="1" dirty="0" smtClean="0">
                <a:solidFill>
                  <a:schemeClr val="bg1"/>
                </a:solidFill>
              </a:rPr>
              <a:t>Do zadań opiekuna praktykanta/ stażysty:</a:t>
            </a:r>
          </a:p>
        </p:txBody>
      </p:sp>
      <p:sp>
        <p:nvSpPr>
          <p:cNvPr id="5" name="Symbol zastępczy zawartości 2"/>
          <p:cNvSpPr txBox="1">
            <a:spLocks/>
          </p:cNvSpPr>
          <p:nvPr/>
        </p:nvSpPr>
        <p:spPr bwMode="auto">
          <a:xfrm>
            <a:off x="368300" y="1908662"/>
            <a:ext cx="8485188" cy="41603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lgn="just" eaLnBrk="0" hangingPunct="0">
              <a:spcBef>
                <a:spcPts val="1000"/>
              </a:spcBef>
              <a:buFont typeface="Arial" panose="020B0604020202020204" pitchFamily="34" charset="0"/>
              <a:buChar char="•"/>
              <a:defRPr/>
            </a:pPr>
            <a:r>
              <a:rPr lang="pl-PL" sz="2400" dirty="0"/>
              <a:t>określenie celu i programu praktyki/stażu (we współpracy z nauczycielem); </a:t>
            </a:r>
            <a:endParaRPr lang="pl-PL" sz="2400" dirty="0" smtClean="0"/>
          </a:p>
          <a:p>
            <a:pPr marL="342900" lvl="0" indent="-342900" algn="just" eaLnBrk="0" hangingPunct="0">
              <a:spcBef>
                <a:spcPts val="1000"/>
              </a:spcBef>
              <a:buFont typeface="Arial" panose="020B0604020202020204" pitchFamily="34" charset="0"/>
              <a:buChar char="•"/>
              <a:defRPr/>
            </a:pPr>
            <a:r>
              <a:rPr lang="pl-PL" sz="2400" dirty="0"/>
              <a:t>udzielenie praktykantom/stażystom informacji zwrotnej w trakcie realizacji oraz po zakończeniu praktyki zawodowej/stażu zawodowego; </a:t>
            </a:r>
            <a:endParaRPr lang="pl-PL" sz="2400" dirty="0" smtClean="0"/>
          </a:p>
          <a:p>
            <a:pPr marL="342900" lvl="0" indent="-342900" algn="just" eaLnBrk="0" hangingPunct="0">
              <a:spcBef>
                <a:spcPts val="1000"/>
              </a:spcBef>
              <a:buFont typeface="Arial" panose="020B0604020202020204" pitchFamily="34" charset="0"/>
              <a:buChar char="•"/>
              <a:defRPr/>
            </a:pPr>
            <a:r>
              <a:rPr lang="pl-PL" sz="2400" dirty="0"/>
              <a:t>nadzór nad prawidłową realizacją i harmonogramem praktyki zawodowej/stażu zawodowego</a:t>
            </a:r>
            <a:endParaRPr lang="pl-PL" sz="2400" dirty="0" smtClean="0"/>
          </a:p>
        </p:txBody>
      </p:sp>
    </p:spTree>
    <p:extLst>
      <p:ext uri="{BB962C8B-B14F-4D97-AF65-F5344CB8AC3E}">
        <p14:creationId xmlns:p14="http://schemas.microsoft.com/office/powerpoint/2010/main" xmlns="" val="3745744065"/>
      </p:ext>
    </p:extLst>
  </p:cSld>
  <p:clrMapOvr>
    <a:masterClrMapping/>
  </p:clrMapOvr>
  <p:transition spd="slow">
    <p:split orient="vert"/>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350838" y="1223963"/>
            <a:ext cx="8537575" cy="684698"/>
          </a:xfrm>
          <a:solidFill>
            <a:srgbClr val="FD9933"/>
          </a:solidFill>
        </p:spPr>
        <p:txBody>
          <a:bodyPr/>
          <a:lstStyle/>
          <a:p>
            <a:pPr algn="ctr"/>
            <a:r>
              <a:rPr lang="pl-PL" sz="2800" dirty="0"/>
              <a:t>Koszty wynagrodzenia opiekuna praktykanta/stażysty u pracodawcy powinny uwzględniać jedną z opcji</a:t>
            </a:r>
            <a:endParaRPr lang="pl-PL" altLang="pl-PL" sz="2800" b="1" dirty="0" smtClean="0">
              <a:solidFill>
                <a:schemeClr val="bg1"/>
              </a:solidFill>
            </a:endParaRPr>
          </a:p>
        </p:txBody>
      </p:sp>
      <p:sp>
        <p:nvSpPr>
          <p:cNvPr id="5" name="Symbol zastępczy zawartości 2"/>
          <p:cNvSpPr txBox="1">
            <a:spLocks/>
          </p:cNvSpPr>
          <p:nvPr/>
        </p:nvSpPr>
        <p:spPr bwMode="auto">
          <a:xfrm>
            <a:off x="368300" y="2233434"/>
            <a:ext cx="8485188" cy="38355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lgn="just" eaLnBrk="0" hangingPunct="0">
              <a:spcBef>
                <a:spcPts val="1000"/>
              </a:spcBef>
              <a:buFont typeface="Arial" panose="020B0604020202020204" pitchFamily="34" charset="0"/>
              <a:buChar char="•"/>
              <a:defRPr/>
            </a:pPr>
            <a:r>
              <a:rPr lang="pl-PL" sz="2400" dirty="0"/>
              <a:t>refundację pracodawcy wynagrodzenia opiekuna praktykanta/stażysty w zakresie odpowiadającym częściowemu lub całkowitemu zwolnieniu go od świadczenia pracy na rzecz realizacji zadań związanych z opieką nad grupą praktykantów/stażystów przez okres 150 godzin praktyki/stażu zawodowego, w wysokości obliczonej jak za urlop wypoczynkowy, ale nie więcej niż 5 000 zł brutto; wysokość wynagrodzenia nalicza się proporcjonalnie do liczby godzin praktyki/stażu zawodowego zrealizowanych przez uczniów; </a:t>
            </a:r>
            <a:endParaRPr lang="pl-PL" sz="2400" dirty="0" smtClean="0"/>
          </a:p>
        </p:txBody>
      </p:sp>
    </p:spTree>
    <p:extLst>
      <p:ext uri="{BB962C8B-B14F-4D97-AF65-F5344CB8AC3E}">
        <p14:creationId xmlns:p14="http://schemas.microsoft.com/office/powerpoint/2010/main" xmlns="" val="1302101816"/>
      </p:ext>
    </p:extLst>
  </p:cSld>
  <p:clrMapOvr>
    <a:masterClrMapping/>
  </p:clrMapOvr>
  <p:transition spd="slow">
    <p:split orient="vert"/>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350838" y="1223963"/>
            <a:ext cx="8537575" cy="684698"/>
          </a:xfrm>
          <a:solidFill>
            <a:srgbClr val="FD9933"/>
          </a:solidFill>
        </p:spPr>
        <p:txBody>
          <a:bodyPr/>
          <a:lstStyle/>
          <a:p>
            <a:pPr algn="ctr"/>
            <a:r>
              <a:rPr lang="pl-PL" sz="2800" dirty="0"/>
              <a:t>Koszty wynagrodzenia opiekuna praktykanta/stażysty u pracodawcy powinny uwzględniać jedną z opcji</a:t>
            </a:r>
            <a:endParaRPr lang="pl-PL" altLang="pl-PL" sz="2800" b="1" dirty="0" smtClean="0">
              <a:solidFill>
                <a:schemeClr val="bg1"/>
              </a:solidFill>
            </a:endParaRPr>
          </a:p>
        </p:txBody>
      </p:sp>
      <p:sp>
        <p:nvSpPr>
          <p:cNvPr id="5" name="Symbol zastępczy zawartości 2"/>
          <p:cNvSpPr txBox="1">
            <a:spLocks/>
          </p:cNvSpPr>
          <p:nvPr/>
        </p:nvSpPr>
        <p:spPr bwMode="auto">
          <a:xfrm>
            <a:off x="368300" y="2233434"/>
            <a:ext cx="8485188" cy="38355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lgn="just" eaLnBrk="0" hangingPunct="0">
              <a:spcBef>
                <a:spcPts val="1000"/>
              </a:spcBef>
              <a:buFont typeface="Arial" panose="020B0604020202020204" pitchFamily="34" charset="0"/>
              <a:buChar char="•"/>
              <a:defRPr/>
            </a:pPr>
            <a:r>
              <a:rPr lang="pl-PL" sz="2400" dirty="0"/>
              <a:t>refundację pracodawcy dodatku do wynagrodzenia opiekuna praktykanta/stażysty w sytuacji, gdy nie został zwolniony od świadczenia pracy, w wysokości nieprzekraczającej 10% jego zasadniczego wynagrodzenia wraz ze wszystkimi składnikami wynagrodzenia wynikającego ze zwiększonego zakresu zadań (opieka nad grupą praktykantów/stażystów, ale nie więcej niż 500 zł brutto za realizację 150 godzin praktyki/stażu zawodowego); wysokość wynagrodzenia nalicza się proporcjonalnie do liczby godzin praktyki/stażu zawodowego zrealizowanych przez uczniów.</a:t>
            </a:r>
            <a:endParaRPr lang="pl-PL" sz="2400" dirty="0" smtClean="0"/>
          </a:p>
        </p:txBody>
      </p:sp>
    </p:spTree>
    <p:extLst>
      <p:ext uri="{BB962C8B-B14F-4D97-AF65-F5344CB8AC3E}">
        <p14:creationId xmlns:p14="http://schemas.microsoft.com/office/powerpoint/2010/main" xmlns="" val="3659365241"/>
      </p:ext>
    </p:extLst>
  </p:cSld>
  <p:clrMapOvr>
    <a:masterClrMapping/>
  </p:clrMapOvr>
  <p:transition spd="slow">
    <p:split orient="vert"/>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8650" y="1931831"/>
            <a:ext cx="7886700" cy="3567448"/>
          </a:xfrm>
        </p:spPr>
        <p:style>
          <a:lnRef idx="1">
            <a:schemeClr val="accent2"/>
          </a:lnRef>
          <a:fillRef idx="2">
            <a:schemeClr val="accent2"/>
          </a:fillRef>
          <a:effectRef idx="1">
            <a:schemeClr val="accent2"/>
          </a:effectRef>
          <a:fontRef idx="minor">
            <a:schemeClr val="dk1"/>
          </a:fontRef>
        </p:style>
        <p:txBody>
          <a:bodyPr/>
          <a:lstStyle/>
          <a:p>
            <a:pPr marL="0" indent="0" algn="just">
              <a:buNone/>
            </a:pPr>
            <a:endParaRPr lang="pl-PL" sz="3200" dirty="0" smtClean="0"/>
          </a:p>
          <a:p>
            <a:pPr marL="0" indent="0" algn="just">
              <a:buNone/>
            </a:pPr>
            <a:r>
              <a:rPr lang="pl-PL" sz="3200" dirty="0" smtClean="0"/>
              <a:t>Wynagrodzenie </a:t>
            </a:r>
            <a:r>
              <a:rPr lang="pl-PL" sz="3200" dirty="0"/>
              <a:t>przysługujące opiekunowi praktykanta/stażysty jest wypłacane z tytułu wypełnienia </a:t>
            </a:r>
            <a:r>
              <a:rPr lang="pl-PL" sz="3200" dirty="0" smtClean="0"/>
              <a:t>obowiązków, </a:t>
            </a:r>
            <a:r>
              <a:rPr lang="pl-PL" sz="3200" dirty="0"/>
              <a:t>nie zależy natomiast od liczby uczniów, wobec których te obowiązki świadczy.</a:t>
            </a:r>
          </a:p>
        </p:txBody>
      </p:sp>
    </p:spTree>
    <p:extLst>
      <p:ext uri="{BB962C8B-B14F-4D97-AF65-F5344CB8AC3E}">
        <p14:creationId xmlns:p14="http://schemas.microsoft.com/office/powerpoint/2010/main" xmlns="" val="41426326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8650" y="1931831"/>
            <a:ext cx="7886700" cy="3567448"/>
          </a:xfrm>
        </p:spPr>
        <p:style>
          <a:lnRef idx="1">
            <a:schemeClr val="accent2"/>
          </a:lnRef>
          <a:fillRef idx="2">
            <a:schemeClr val="accent2"/>
          </a:fillRef>
          <a:effectRef idx="1">
            <a:schemeClr val="accent2"/>
          </a:effectRef>
          <a:fontRef idx="minor">
            <a:schemeClr val="dk1"/>
          </a:fontRef>
        </p:style>
        <p:txBody>
          <a:bodyPr/>
          <a:lstStyle/>
          <a:p>
            <a:pPr marL="0" indent="0" algn="just">
              <a:buNone/>
            </a:pPr>
            <a:endParaRPr lang="pl-PL" sz="3200" dirty="0" smtClean="0"/>
          </a:p>
          <a:p>
            <a:pPr marL="0" indent="0" algn="ctr">
              <a:buNone/>
            </a:pPr>
            <a:endParaRPr lang="pl-PL" sz="4800" b="1" dirty="0" smtClean="0"/>
          </a:p>
          <a:p>
            <a:pPr marL="0" indent="0" algn="ctr">
              <a:buNone/>
            </a:pPr>
            <a:r>
              <a:rPr lang="pl-PL" sz="4800" b="1" dirty="0" smtClean="0"/>
              <a:t>PODSUMOWANIE</a:t>
            </a:r>
            <a:endParaRPr lang="pl-PL" sz="4800" b="1" dirty="0"/>
          </a:p>
        </p:txBody>
      </p:sp>
    </p:spTree>
    <p:extLst>
      <p:ext uri="{BB962C8B-B14F-4D97-AF65-F5344CB8AC3E}">
        <p14:creationId xmlns:p14="http://schemas.microsoft.com/office/powerpoint/2010/main" xmlns="" val="41426326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pl-PL" sz="3600" b="1" dirty="0" smtClean="0"/>
              <a:t>Formy wsparcia a grupa odbiorców</a:t>
            </a:r>
            <a:endParaRPr lang="pl-PL" sz="3600" b="1" dirty="0"/>
          </a:p>
        </p:txBody>
      </p:sp>
      <p:graphicFrame>
        <p:nvGraphicFramePr>
          <p:cNvPr id="5" name="Symbol zastępczy zawartości 4"/>
          <p:cNvGraphicFramePr>
            <a:graphicFrameLocks noGrp="1"/>
          </p:cNvGraphicFramePr>
          <p:nvPr>
            <p:ph idx="1"/>
            <p:extLst>
              <p:ext uri="{D42A27DB-BD31-4B8C-83A1-F6EECF244321}">
                <p14:modId xmlns:p14="http://schemas.microsoft.com/office/powerpoint/2010/main" xmlns="" val="3400034029"/>
              </p:ext>
            </p:extLst>
          </p:nvPr>
        </p:nvGraphicFramePr>
        <p:xfrm>
          <a:off x="628650" y="2463800"/>
          <a:ext cx="7886700" cy="3713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pl-PL" sz="3600" b="1" dirty="0" smtClean="0"/>
              <a:t>Formy wsparcia a grupa odbiorców</a:t>
            </a:r>
            <a:endParaRPr lang="pl-PL" sz="3600" b="1" dirty="0"/>
          </a:p>
        </p:txBody>
      </p:sp>
      <p:graphicFrame>
        <p:nvGraphicFramePr>
          <p:cNvPr id="5" name="Symbol zastępczy zawartości 4"/>
          <p:cNvGraphicFramePr>
            <a:graphicFrameLocks noGrp="1"/>
          </p:cNvGraphicFramePr>
          <p:nvPr>
            <p:ph idx="1"/>
          </p:nvPr>
        </p:nvGraphicFramePr>
        <p:xfrm>
          <a:off x="628650" y="2463800"/>
          <a:ext cx="7886700" cy="3713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350838" y="1223963"/>
            <a:ext cx="8537575" cy="684698"/>
          </a:xfrm>
          <a:solidFill>
            <a:srgbClr val="FD9933"/>
          </a:solidFill>
        </p:spPr>
        <p:txBody>
          <a:bodyPr/>
          <a:lstStyle/>
          <a:p>
            <a:pPr algn="ctr"/>
            <a:r>
              <a:rPr lang="pl-PL" sz="2800" dirty="0" smtClean="0"/>
              <a:t>Podmioty uprawnione do ubiegania się o dofinansowanie w ramach 10.2.2</a:t>
            </a:r>
            <a:endParaRPr lang="pl-PL" altLang="pl-PL" sz="2800" b="1" dirty="0" smtClean="0">
              <a:solidFill>
                <a:schemeClr val="bg1"/>
              </a:solidFill>
            </a:endParaRPr>
          </a:p>
        </p:txBody>
      </p:sp>
      <p:sp>
        <p:nvSpPr>
          <p:cNvPr id="5" name="Symbol zastępczy zawartości 2"/>
          <p:cNvSpPr txBox="1">
            <a:spLocks/>
          </p:cNvSpPr>
          <p:nvPr/>
        </p:nvSpPr>
        <p:spPr bwMode="auto">
          <a:xfrm>
            <a:off x="368300" y="2233434"/>
            <a:ext cx="8485188" cy="38355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lgn="just" eaLnBrk="0" hangingPunct="0">
              <a:spcBef>
                <a:spcPts val="1000"/>
              </a:spcBef>
              <a:buFont typeface="Arial" panose="020B0604020202020204" pitchFamily="34" charset="0"/>
              <a:buChar char="•"/>
              <a:defRPr/>
            </a:pPr>
            <a:r>
              <a:rPr lang="pl-PL" dirty="0"/>
              <a:t>organ prowadzący szkołę lub placówkę systemu oświaty realizującą podstawę programową kształcenia </a:t>
            </a:r>
            <a:r>
              <a:rPr lang="pl-PL" dirty="0" smtClean="0"/>
              <a:t>ogólnego spełniający </a:t>
            </a:r>
            <a:r>
              <a:rPr lang="pl-PL" dirty="0"/>
              <a:t>wymogi wskazane w Regulaminie konkursu; </a:t>
            </a:r>
            <a:endParaRPr lang="pl-PL" dirty="0" smtClean="0"/>
          </a:p>
          <a:p>
            <a:pPr marL="342900" lvl="0" indent="-342900" algn="just" eaLnBrk="0" hangingPunct="0">
              <a:spcBef>
                <a:spcPts val="1000"/>
              </a:spcBef>
              <a:buFont typeface="Arial" panose="020B0604020202020204" pitchFamily="34" charset="0"/>
              <a:buChar char="•"/>
              <a:defRPr/>
            </a:pPr>
            <a:r>
              <a:rPr lang="pl-PL" dirty="0" smtClean="0"/>
              <a:t>lider </a:t>
            </a:r>
            <a:r>
              <a:rPr lang="pl-PL" dirty="0"/>
              <a:t>(partner wiodący) – organ prowadzący szkołę lub placówkę systemu oświaty realizującą podstawę programową kształcenia ogólnego10 oraz partner – każdy inny podmiot z wyłączeniem osób fizycznych (nie dotyczy osób prowadzących działalność gospodarczą lub oświatową na podstawie przepisów odrębnych) spełniające wymogi wskazane w Regulaminie konkursu; </a:t>
            </a:r>
            <a:endParaRPr lang="pl-PL" dirty="0" smtClean="0"/>
          </a:p>
          <a:p>
            <a:pPr marL="342900" lvl="0" indent="-342900" algn="just" eaLnBrk="0" hangingPunct="0">
              <a:spcBef>
                <a:spcPts val="1000"/>
              </a:spcBef>
              <a:buFont typeface="Arial" panose="020B0604020202020204" pitchFamily="34" charset="0"/>
              <a:buChar char="•"/>
              <a:defRPr/>
            </a:pPr>
            <a:r>
              <a:rPr lang="pl-PL" dirty="0" smtClean="0"/>
              <a:t>lider </a:t>
            </a:r>
            <a:r>
              <a:rPr lang="pl-PL" dirty="0"/>
              <a:t>(partner wiodący) – inny podmiot z wyłączeniem osób fizycznych (nie dotyczy osób prowadzących działalność gospodarczą lub oświatową na podstawie przepisów odrębnych) oraz partner – organ prowadzący szkołę lub placówkę systemu oświaty (z wyłączeniem szkół dla dorosłych11 i szkół policealnych) spełniające wymogi wskazane w Regulaminie konkursu.</a:t>
            </a:r>
            <a:endParaRPr lang="pl-PL" dirty="0" smtClean="0"/>
          </a:p>
        </p:txBody>
      </p:sp>
    </p:spTree>
    <p:extLst>
      <p:ext uri="{BB962C8B-B14F-4D97-AF65-F5344CB8AC3E}">
        <p14:creationId xmlns:p14="http://schemas.microsoft.com/office/powerpoint/2010/main" xmlns="" val="428950884"/>
      </p:ext>
    </p:extLst>
  </p:cSld>
  <p:clrMapOvr>
    <a:masterClrMapping/>
  </p:clrMapOvr>
  <p:transition spd="slow">
    <p:split orient="vert"/>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8650" y="1931831"/>
            <a:ext cx="7886700" cy="4340180"/>
          </a:xfrm>
        </p:spPr>
        <p:style>
          <a:lnRef idx="1">
            <a:schemeClr val="accent2"/>
          </a:lnRef>
          <a:fillRef idx="2">
            <a:schemeClr val="accent2"/>
          </a:fillRef>
          <a:effectRef idx="1">
            <a:schemeClr val="accent2"/>
          </a:effectRef>
          <a:fontRef idx="minor">
            <a:schemeClr val="dk1"/>
          </a:fontRef>
        </p:style>
        <p:txBody>
          <a:bodyPr/>
          <a:lstStyle/>
          <a:p>
            <a:pPr marL="0" indent="0" algn="just">
              <a:buNone/>
            </a:pPr>
            <a:endParaRPr lang="pl-PL" sz="3200" dirty="0" smtClean="0"/>
          </a:p>
          <a:p>
            <a:pPr marL="0" indent="0" algn="just">
              <a:buNone/>
            </a:pPr>
            <a:endParaRPr lang="pl-PL" sz="3200" dirty="0" smtClean="0"/>
          </a:p>
          <a:p>
            <a:pPr marL="0" indent="0" algn="just">
              <a:buNone/>
            </a:pPr>
            <a:endParaRPr lang="pl-PL" sz="3200" dirty="0"/>
          </a:p>
          <a:p>
            <a:pPr marL="0" indent="0" algn="ctr">
              <a:buNone/>
            </a:pPr>
            <a:r>
              <a:rPr lang="pl-PL" sz="5400" b="1" dirty="0" smtClean="0"/>
              <a:t>Wskaźniki realizacji projektu</a:t>
            </a:r>
            <a:endParaRPr lang="pl-PL" sz="5400" b="1" dirty="0"/>
          </a:p>
        </p:txBody>
      </p:sp>
    </p:spTree>
    <p:extLst>
      <p:ext uri="{BB962C8B-B14F-4D97-AF65-F5344CB8AC3E}">
        <p14:creationId xmlns:p14="http://schemas.microsoft.com/office/powerpoint/2010/main" xmlns="" val="5857138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8650" y="1931831"/>
            <a:ext cx="7886700" cy="4340180"/>
          </a:xfrm>
        </p:spPr>
        <p:style>
          <a:lnRef idx="1">
            <a:schemeClr val="accent2"/>
          </a:lnRef>
          <a:fillRef idx="2">
            <a:schemeClr val="accent2"/>
          </a:fillRef>
          <a:effectRef idx="1">
            <a:schemeClr val="accent2"/>
          </a:effectRef>
          <a:fontRef idx="minor">
            <a:schemeClr val="dk1"/>
          </a:fontRef>
        </p:style>
        <p:txBody>
          <a:bodyPr/>
          <a:lstStyle/>
          <a:p>
            <a:pPr marL="0" indent="0" algn="just">
              <a:buNone/>
            </a:pPr>
            <a:endParaRPr lang="pl-PL" sz="3200" dirty="0" smtClean="0"/>
          </a:p>
          <a:p>
            <a:pPr marL="0" indent="0" algn="just">
              <a:buNone/>
            </a:pPr>
            <a:endParaRPr lang="pl-PL" sz="3200" dirty="0" smtClean="0"/>
          </a:p>
          <a:p>
            <a:pPr marL="0" indent="0" algn="just">
              <a:buNone/>
            </a:pPr>
            <a:endParaRPr lang="pl-PL" sz="3200" dirty="0"/>
          </a:p>
          <a:p>
            <a:pPr marL="0" indent="0" algn="ctr">
              <a:buNone/>
            </a:pPr>
            <a:r>
              <a:rPr lang="pl-PL" sz="5400" b="1" dirty="0" smtClean="0"/>
              <a:t>Kryteria ogólne</a:t>
            </a:r>
            <a:endParaRPr lang="pl-PL" sz="5400" b="1" dirty="0"/>
          </a:p>
        </p:txBody>
      </p:sp>
    </p:spTree>
    <p:extLst>
      <p:ext uri="{BB962C8B-B14F-4D97-AF65-F5344CB8AC3E}">
        <p14:creationId xmlns:p14="http://schemas.microsoft.com/office/powerpoint/2010/main" xmlns="" val="24545802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350838" y="1197735"/>
            <a:ext cx="8537575" cy="1326524"/>
          </a:xfrm>
          <a:solidFill>
            <a:srgbClr val="FD9933"/>
          </a:solidFill>
        </p:spPr>
        <p:txBody>
          <a:bodyPr/>
          <a:lstStyle/>
          <a:p>
            <a:pPr algn="ctr"/>
            <a:r>
              <a:rPr lang="pl-PL" sz="2800" dirty="0" smtClean="0"/>
              <a:t>A.1.1 Wniosek </a:t>
            </a:r>
            <a:r>
              <a:rPr lang="pl-PL" sz="2800" dirty="0"/>
              <a:t>o dofinansowanie projektu został złożony we właściwym terminie, do właściwej instytucji i w odpowiedzi na właściwy konkurs</a:t>
            </a:r>
            <a:endParaRPr lang="pl-PL" altLang="pl-PL" sz="2800" b="1" dirty="0" smtClean="0">
              <a:solidFill>
                <a:schemeClr val="bg1"/>
              </a:solidFill>
            </a:endParaRPr>
          </a:p>
        </p:txBody>
      </p:sp>
      <p:sp>
        <p:nvSpPr>
          <p:cNvPr id="5" name="Symbol zastępczy zawartości 2"/>
          <p:cNvSpPr txBox="1">
            <a:spLocks/>
          </p:cNvSpPr>
          <p:nvPr/>
        </p:nvSpPr>
        <p:spPr bwMode="auto">
          <a:xfrm>
            <a:off x="368300" y="2233434"/>
            <a:ext cx="8485188" cy="38355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just" eaLnBrk="0" hangingPunct="0">
              <a:spcBef>
                <a:spcPts val="1000"/>
              </a:spcBef>
              <a:defRPr/>
            </a:pPr>
            <a:endParaRPr lang="pl-PL" sz="3200" dirty="0" smtClean="0">
              <a:latin typeface="+mj-lt"/>
            </a:endParaRPr>
          </a:p>
          <a:p>
            <a:pPr lvl="0" algn="just" eaLnBrk="0" hangingPunct="0">
              <a:spcBef>
                <a:spcPts val="1000"/>
              </a:spcBef>
              <a:defRPr/>
            </a:pPr>
            <a:r>
              <a:rPr lang="pl-PL" sz="3200" dirty="0" smtClean="0">
                <a:latin typeface="+mj-lt"/>
              </a:rPr>
              <a:t>Każdorazowo </a:t>
            </a:r>
            <a:r>
              <a:rPr lang="pl-PL" sz="3200" dirty="0">
                <a:latin typeface="+mj-lt"/>
              </a:rPr>
              <a:t>o dacie złożenia </a:t>
            </a:r>
            <a:r>
              <a:rPr lang="pl-PL" sz="3200" dirty="0" smtClean="0">
                <a:latin typeface="+mj-lt"/>
              </a:rPr>
              <a:t>papierowej wersji wniosku </a:t>
            </a:r>
            <a:r>
              <a:rPr lang="pl-PL" sz="3200" dirty="0">
                <a:latin typeface="+mj-lt"/>
              </a:rPr>
              <a:t>o dofinansowanie projektu decyduje data wpływu do Punktu Informacyjno-Podawczego </a:t>
            </a:r>
            <a:endParaRPr lang="pl-PL" sz="3200" dirty="0" smtClean="0">
              <a:latin typeface="+mj-lt"/>
            </a:endParaRPr>
          </a:p>
        </p:txBody>
      </p:sp>
    </p:spTree>
    <p:extLst>
      <p:ext uri="{BB962C8B-B14F-4D97-AF65-F5344CB8AC3E}">
        <p14:creationId xmlns:p14="http://schemas.microsoft.com/office/powerpoint/2010/main" xmlns="" val="3428797210"/>
      </p:ext>
    </p:extLst>
  </p:cSld>
  <p:clrMapOvr>
    <a:masterClrMapping/>
  </p:clrMapOvr>
  <p:transition spd="slow">
    <p:split orient="vert"/>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350838" y="1056068"/>
            <a:ext cx="8537575" cy="852593"/>
          </a:xfrm>
          <a:solidFill>
            <a:srgbClr val="FD9933"/>
          </a:solidFill>
        </p:spPr>
        <p:txBody>
          <a:bodyPr/>
          <a:lstStyle/>
          <a:p>
            <a:pPr algn="ctr"/>
            <a:r>
              <a:rPr lang="pl-PL" sz="2800" dirty="0" smtClean="0"/>
              <a:t>A.1.2 Wniosek o dofinansowanie został złożony na właściwym formularzu</a:t>
            </a:r>
            <a:endParaRPr lang="pl-PL" altLang="pl-PL" sz="2800" b="1" dirty="0" smtClean="0">
              <a:solidFill>
                <a:schemeClr val="bg1"/>
              </a:solidFill>
            </a:endParaRPr>
          </a:p>
        </p:txBody>
      </p:sp>
      <p:sp>
        <p:nvSpPr>
          <p:cNvPr id="5" name="Symbol zastępczy zawartości 2"/>
          <p:cNvSpPr txBox="1">
            <a:spLocks/>
          </p:cNvSpPr>
          <p:nvPr/>
        </p:nvSpPr>
        <p:spPr bwMode="auto">
          <a:xfrm>
            <a:off x="368300" y="2233434"/>
            <a:ext cx="8485188" cy="38355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lgn="just" eaLnBrk="0" hangingPunct="0">
              <a:lnSpc>
                <a:spcPct val="150000"/>
              </a:lnSpc>
              <a:spcBef>
                <a:spcPts val="1000"/>
              </a:spcBef>
              <a:buFont typeface="Arial" panose="020B0604020202020204" pitchFamily="34" charset="0"/>
              <a:buChar char="•"/>
              <a:defRPr/>
            </a:pPr>
            <a:r>
              <a:rPr lang="pl-PL" sz="2400" dirty="0">
                <a:latin typeface="+mn-lt"/>
              </a:rPr>
              <a:t>Ocenie podlega, czy wnioskodawca złożył ostateczną wersję wniosku o dofinansowanie projektu w formie wydruku z generatora wniosków o dofinansowanie projektów udostępnionego przez IZ RPO WK-P. </a:t>
            </a:r>
            <a:endParaRPr lang="pl-PL" sz="2400" dirty="0" smtClean="0">
              <a:latin typeface="+mn-lt"/>
            </a:endParaRPr>
          </a:p>
          <a:p>
            <a:pPr marL="342900" lvl="0" indent="-342900" algn="just" eaLnBrk="0" hangingPunct="0">
              <a:lnSpc>
                <a:spcPct val="150000"/>
              </a:lnSpc>
              <a:spcBef>
                <a:spcPts val="1000"/>
              </a:spcBef>
              <a:buFont typeface="Arial" panose="020B0604020202020204" pitchFamily="34" charset="0"/>
              <a:buChar char="•"/>
              <a:defRPr/>
            </a:pPr>
            <a:r>
              <a:rPr lang="pl-PL" sz="2400" dirty="0" smtClean="0">
                <a:latin typeface="+mn-lt"/>
              </a:rPr>
              <a:t>Wydruk </a:t>
            </a:r>
            <a:r>
              <a:rPr lang="pl-PL" sz="2400" dirty="0">
                <a:latin typeface="+mn-lt"/>
              </a:rPr>
              <a:t>wniosku o dofinansowanie projektu zawierający napis </a:t>
            </a:r>
            <a:r>
              <a:rPr lang="pl-PL" sz="2400" b="1" dirty="0">
                <a:latin typeface="+mn-lt"/>
              </a:rPr>
              <a:t>„wniosek w wersji roboczej”</a:t>
            </a:r>
            <a:r>
              <a:rPr lang="pl-PL" sz="2400" b="1" u="sng" dirty="0">
                <a:latin typeface="+mn-lt"/>
              </a:rPr>
              <a:t> </a:t>
            </a:r>
            <a:r>
              <a:rPr lang="pl-PL" sz="2400" u="sng" dirty="0">
                <a:latin typeface="+mn-lt"/>
              </a:rPr>
              <a:t>nie jest ostateczną wersją wniosku o dofinansowanie projektu</a:t>
            </a:r>
            <a:r>
              <a:rPr lang="pl-PL" sz="2400" dirty="0">
                <a:latin typeface="+mn-lt"/>
              </a:rPr>
              <a:t>. </a:t>
            </a:r>
            <a:endParaRPr lang="pl-PL" sz="2400" dirty="0" smtClean="0">
              <a:latin typeface="+mn-lt"/>
            </a:endParaRPr>
          </a:p>
        </p:txBody>
      </p:sp>
    </p:spTree>
    <p:extLst>
      <p:ext uri="{BB962C8B-B14F-4D97-AF65-F5344CB8AC3E}">
        <p14:creationId xmlns:p14="http://schemas.microsoft.com/office/powerpoint/2010/main" xmlns="" val="1213642140"/>
      </p:ext>
    </p:extLst>
  </p:cSld>
  <p:clrMapOvr>
    <a:masterClrMapping/>
  </p:clrMapOvr>
  <p:transition spd="slow">
    <p:split orient="vert"/>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8650" y="1931831"/>
            <a:ext cx="7886700" cy="4340180"/>
          </a:xfrm>
        </p:spPr>
        <p:style>
          <a:lnRef idx="1">
            <a:schemeClr val="accent2"/>
          </a:lnRef>
          <a:fillRef idx="2">
            <a:schemeClr val="accent2"/>
          </a:fillRef>
          <a:effectRef idx="1">
            <a:schemeClr val="accent2"/>
          </a:effectRef>
          <a:fontRef idx="minor">
            <a:schemeClr val="dk1"/>
          </a:fontRef>
        </p:style>
        <p:txBody>
          <a:bodyPr/>
          <a:lstStyle/>
          <a:p>
            <a:pPr marL="0" indent="0" algn="just">
              <a:buNone/>
            </a:pPr>
            <a:endParaRPr lang="pl-PL" sz="3200" dirty="0" smtClean="0"/>
          </a:p>
          <a:p>
            <a:pPr marL="0" indent="0" algn="just">
              <a:buNone/>
            </a:pPr>
            <a:endParaRPr lang="pl-PL" sz="3200" dirty="0" smtClean="0"/>
          </a:p>
          <a:p>
            <a:pPr marL="0" indent="0" algn="just">
              <a:buNone/>
            </a:pPr>
            <a:endParaRPr lang="pl-PL" sz="3200" dirty="0"/>
          </a:p>
          <a:p>
            <a:pPr marL="0" indent="0" algn="ctr">
              <a:buNone/>
            </a:pPr>
            <a:r>
              <a:rPr lang="pl-PL" sz="5400" b="1" dirty="0" smtClean="0"/>
              <a:t>Kryteria horyzontalne</a:t>
            </a:r>
            <a:endParaRPr lang="pl-PL" sz="5400" b="1" dirty="0"/>
          </a:p>
        </p:txBody>
      </p:sp>
    </p:spTree>
    <p:extLst>
      <p:ext uri="{BB962C8B-B14F-4D97-AF65-F5344CB8AC3E}">
        <p14:creationId xmlns:p14="http://schemas.microsoft.com/office/powerpoint/2010/main" xmlns="" val="262913899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350838" y="1056068"/>
            <a:ext cx="8537575" cy="852593"/>
          </a:xfrm>
          <a:solidFill>
            <a:srgbClr val="FD9933"/>
          </a:solidFill>
        </p:spPr>
        <p:txBody>
          <a:bodyPr/>
          <a:lstStyle/>
          <a:p>
            <a:pPr algn="ctr"/>
            <a:r>
              <a:rPr lang="pl-PL" sz="2800" dirty="0" smtClean="0"/>
              <a:t>A.2.4 </a:t>
            </a:r>
            <a:r>
              <a:rPr lang="pl-PL" sz="2800" dirty="0"/>
              <a:t>Projekt zakłada rozliczanie kosztów bezpośrednich w oparciu o uproszczone metody rozliczania wydatków</a:t>
            </a:r>
            <a:endParaRPr lang="pl-PL" altLang="pl-PL" sz="2800" b="1" dirty="0" smtClean="0">
              <a:solidFill>
                <a:schemeClr val="bg1"/>
              </a:solidFill>
            </a:endParaRPr>
          </a:p>
        </p:txBody>
      </p:sp>
      <p:sp>
        <p:nvSpPr>
          <p:cNvPr id="5" name="Symbol zastępczy zawartości 2"/>
          <p:cNvSpPr txBox="1">
            <a:spLocks/>
          </p:cNvSpPr>
          <p:nvPr/>
        </p:nvSpPr>
        <p:spPr bwMode="auto">
          <a:xfrm>
            <a:off x="368300" y="2233434"/>
            <a:ext cx="8485188" cy="38355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lgn="just" eaLnBrk="0" hangingPunct="0">
              <a:lnSpc>
                <a:spcPct val="150000"/>
              </a:lnSpc>
              <a:spcBef>
                <a:spcPts val="1000"/>
              </a:spcBef>
              <a:buFont typeface="Arial" panose="020B0604020202020204" pitchFamily="34" charset="0"/>
              <a:buChar char="•"/>
              <a:defRPr/>
            </a:pPr>
            <a:r>
              <a:rPr lang="pl-PL" sz="2400" dirty="0">
                <a:latin typeface="+mn-lt"/>
              </a:rPr>
              <a:t>Oznacza to, że w przypadku projektów, w których wartość wkładu </a:t>
            </a:r>
            <a:r>
              <a:rPr lang="pl-PL" sz="2400" dirty="0" smtClean="0">
                <a:latin typeface="+mn-lt"/>
              </a:rPr>
              <a:t>publicznego </a:t>
            </a:r>
            <a:r>
              <a:rPr lang="pl-PL" sz="2400" dirty="0">
                <a:latin typeface="+mn-lt"/>
              </a:rPr>
              <a:t>nie przekracza wyrażonej w zł równowartości 100 000 </a:t>
            </a:r>
            <a:r>
              <a:rPr lang="pl-PL" sz="2400" dirty="0" smtClean="0">
                <a:latin typeface="+mn-lt"/>
              </a:rPr>
              <a:t>Euro, </a:t>
            </a:r>
            <a:r>
              <a:rPr lang="pl-PL" sz="2400" dirty="0">
                <a:latin typeface="+mn-lt"/>
              </a:rPr>
              <a:t>obligatoryjne jest rozliczanie kosztów bezpośrednich w oparciu o kwoty ryczałtowe (suma wnioskowanego dofinansowania oraz wkładu własnego </a:t>
            </a:r>
            <a:r>
              <a:rPr lang="pl-PL" sz="2400" dirty="0" smtClean="0">
                <a:latin typeface="+mn-lt"/>
              </a:rPr>
              <a:t>publicznego)</a:t>
            </a:r>
            <a:endParaRPr lang="pl-PL" sz="2400" dirty="0">
              <a:latin typeface="+mn-lt"/>
            </a:endParaRPr>
          </a:p>
          <a:p>
            <a:pPr marL="342900" lvl="0" indent="-342900" algn="just" eaLnBrk="0" hangingPunct="0">
              <a:lnSpc>
                <a:spcPct val="150000"/>
              </a:lnSpc>
              <a:spcBef>
                <a:spcPts val="1000"/>
              </a:spcBef>
              <a:buFont typeface="Arial" panose="020B0604020202020204" pitchFamily="34" charset="0"/>
              <a:buChar char="•"/>
              <a:defRPr/>
            </a:pPr>
            <a:r>
              <a:rPr lang="pl-PL" sz="2400" dirty="0" smtClean="0">
                <a:latin typeface="+mn-lt"/>
              </a:rPr>
              <a:t>Kurs wymiany to </a:t>
            </a:r>
            <a:r>
              <a:rPr lang="pl-PL" sz="2400" dirty="0">
                <a:latin typeface="+mn-lt"/>
              </a:rPr>
              <a:t>4,2216 </a:t>
            </a:r>
            <a:r>
              <a:rPr lang="pl-PL" sz="2400" dirty="0" smtClean="0">
                <a:latin typeface="+mn-lt"/>
              </a:rPr>
              <a:t>zł</a:t>
            </a:r>
          </a:p>
        </p:txBody>
      </p:sp>
    </p:spTree>
    <p:extLst>
      <p:ext uri="{BB962C8B-B14F-4D97-AF65-F5344CB8AC3E}">
        <p14:creationId xmlns:p14="http://schemas.microsoft.com/office/powerpoint/2010/main" xmlns="" val="1761998262"/>
      </p:ext>
    </p:extLst>
  </p:cSld>
  <p:clrMapOvr>
    <a:masterClrMapping/>
  </p:clrMapOvr>
  <p:transition spd="slow">
    <p:split orient="vert"/>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8650" y="1931831"/>
            <a:ext cx="7886700" cy="4340180"/>
          </a:xfrm>
        </p:spPr>
        <p:style>
          <a:lnRef idx="1">
            <a:schemeClr val="accent2"/>
          </a:lnRef>
          <a:fillRef idx="2">
            <a:schemeClr val="accent2"/>
          </a:fillRef>
          <a:effectRef idx="1">
            <a:schemeClr val="accent2"/>
          </a:effectRef>
          <a:fontRef idx="minor">
            <a:schemeClr val="dk1"/>
          </a:fontRef>
        </p:style>
        <p:txBody>
          <a:bodyPr/>
          <a:lstStyle/>
          <a:p>
            <a:pPr marL="0" indent="0" algn="just">
              <a:buNone/>
            </a:pPr>
            <a:endParaRPr lang="pl-PL" sz="3200" dirty="0" smtClean="0"/>
          </a:p>
          <a:p>
            <a:pPr marL="0" indent="0" algn="just">
              <a:buNone/>
            </a:pPr>
            <a:endParaRPr lang="pl-PL" sz="3200" dirty="0" smtClean="0"/>
          </a:p>
          <a:p>
            <a:pPr marL="0" indent="0" algn="just">
              <a:buNone/>
            </a:pPr>
            <a:endParaRPr lang="pl-PL" sz="3200" dirty="0"/>
          </a:p>
          <a:p>
            <a:pPr marL="0" indent="0" algn="ctr">
              <a:buNone/>
            </a:pPr>
            <a:r>
              <a:rPr lang="pl-PL" sz="5400" b="1" dirty="0" smtClean="0"/>
              <a:t>Kryteria dostępu</a:t>
            </a:r>
            <a:endParaRPr lang="pl-PL" sz="5400" b="1" dirty="0"/>
          </a:p>
        </p:txBody>
      </p:sp>
    </p:spTree>
    <p:extLst>
      <p:ext uri="{BB962C8B-B14F-4D97-AF65-F5344CB8AC3E}">
        <p14:creationId xmlns:p14="http://schemas.microsoft.com/office/powerpoint/2010/main" xmlns="" val="193328440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610328" y="1682214"/>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218942" y="1682213"/>
            <a:ext cx="8669472" cy="2992817"/>
          </a:xfrm>
          <a:solidFill>
            <a:srgbClr val="FD9933"/>
          </a:solidFill>
        </p:spPr>
        <p:txBody>
          <a:bodyPr/>
          <a:lstStyle/>
          <a:p>
            <a:pPr algn="ctr"/>
            <a:r>
              <a:rPr lang="pl-PL" sz="3200" dirty="0"/>
              <a:t>Zgodność ze strategią rozwoju Obszaru Strategicznej Interwencji lub strategią Obszaru Rozwoju Społeczno-Gospodarczego</a:t>
            </a:r>
            <a:endParaRPr lang="pl-PL" altLang="pl-PL" sz="3200" b="1" dirty="0" smtClean="0">
              <a:solidFill>
                <a:schemeClr val="bg1"/>
              </a:solidFill>
            </a:endParaRPr>
          </a:p>
        </p:txBody>
      </p:sp>
      <p:sp>
        <p:nvSpPr>
          <p:cNvPr id="5" name="Symbol zastępczy zawartości 2"/>
          <p:cNvSpPr txBox="1">
            <a:spLocks/>
          </p:cNvSpPr>
          <p:nvPr/>
        </p:nvSpPr>
        <p:spPr bwMode="auto">
          <a:xfrm>
            <a:off x="368300" y="5339814"/>
            <a:ext cx="8485188" cy="72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just" eaLnBrk="0" hangingPunct="0">
              <a:spcBef>
                <a:spcPts val="1000"/>
              </a:spcBef>
              <a:defRPr/>
            </a:pPr>
            <a:endParaRPr lang="pl-PL" sz="1600" dirty="0" smtClean="0"/>
          </a:p>
        </p:txBody>
      </p:sp>
    </p:spTree>
    <p:extLst>
      <p:ext uri="{BB962C8B-B14F-4D97-AF65-F5344CB8AC3E}">
        <p14:creationId xmlns:p14="http://schemas.microsoft.com/office/powerpoint/2010/main" xmlns="" val="1888439858"/>
      </p:ext>
    </p:extLst>
  </p:cSld>
  <p:clrMapOvr>
    <a:masterClrMapping/>
  </p:clrMapOvr>
  <p:transition spd="slow">
    <p:split orient="vert"/>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218942" y="1720850"/>
            <a:ext cx="8669472" cy="2773876"/>
          </a:xfrm>
          <a:solidFill>
            <a:srgbClr val="FD9933"/>
          </a:solidFill>
        </p:spPr>
        <p:txBody>
          <a:bodyPr/>
          <a:lstStyle/>
          <a:p>
            <a:pPr algn="ctr"/>
            <a:r>
              <a:rPr lang="pl-PL" sz="2800" dirty="0"/>
              <a:t>Wnioskodawca (i partner/</a:t>
            </a:r>
            <a:r>
              <a:rPr lang="pl-PL" sz="2800" dirty="0" err="1"/>
              <a:t>zy</a:t>
            </a:r>
            <a:r>
              <a:rPr lang="pl-PL" sz="2800" dirty="0"/>
              <a:t> – jeśli dotyczy) jest podmiotem uprawnionym do złożenia wniosku o dofinansowanie projektu.</a:t>
            </a:r>
            <a:endParaRPr lang="pl-PL" altLang="pl-PL" sz="2800" b="1" dirty="0" smtClean="0">
              <a:solidFill>
                <a:schemeClr val="bg1"/>
              </a:solidFill>
            </a:endParaRPr>
          </a:p>
        </p:txBody>
      </p:sp>
      <p:sp>
        <p:nvSpPr>
          <p:cNvPr id="5" name="Symbol zastępczy zawartości 2"/>
          <p:cNvSpPr txBox="1">
            <a:spLocks/>
          </p:cNvSpPr>
          <p:nvPr/>
        </p:nvSpPr>
        <p:spPr bwMode="auto">
          <a:xfrm>
            <a:off x="368300" y="2233434"/>
            <a:ext cx="8485188" cy="38355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eaLnBrk="0" hangingPunct="0">
              <a:lnSpc>
                <a:spcPct val="150000"/>
              </a:lnSpc>
              <a:spcBef>
                <a:spcPts val="1000"/>
              </a:spcBef>
              <a:defRPr/>
            </a:pPr>
            <a:endParaRPr lang="pl-PL" sz="3600" dirty="0" smtClean="0">
              <a:latin typeface="+mn-lt"/>
            </a:endParaRPr>
          </a:p>
        </p:txBody>
      </p:sp>
    </p:spTree>
    <p:extLst>
      <p:ext uri="{BB962C8B-B14F-4D97-AF65-F5344CB8AC3E}">
        <p14:creationId xmlns:p14="http://schemas.microsoft.com/office/powerpoint/2010/main" xmlns="" val="3109433732"/>
      </p:ext>
    </p:extLst>
  </p:cSld>
  <p:clrMapOvr>
    <a:masterClrMapping/>
  </p:clrMapOvr>
  <p:transition spd="slow">
    <p:split orient="vert"/>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218942" y="1056068"/>
            <a:ext cx="8669472" cy="566670"/>
          </a:xfrm>
          <a:solidFill>
            <a:srgbClr val="FD9933"/>
          </a:solidFill>
        </p:spPr>
        <p:txBody>
          <a:bodyPr/>
          <a:lstStyle/>
          <a:p>
            <a:pPr algn="ctr"/>
            <a:r>
              <a:rPr lang="pl-PL" sz="2800" dirty="0"/>
              <a:t>Projekt jest skierowany do właściwej grupy docelowej. </a:t>
            </a:r>
            <a:endParaRPr lang="pl-PL" altLang="pl-PL" sz="2800" b="1" dirty="0" smtClean="0">
              <a:solidFill>
                <a:schemeClr val="bg1"/>
              </a:solidFill>
            </a:endParaRPr>
          </a:p>
        </p:txBody>
      </p:sp>
      <p:sp>
        <p:nvSpPr>
          <p:cNvPr id="5" name="Symbol zastępczy zawartości 2"/>
          <p:cNvSpPr txBox="1">
            <a:spLocks/>
          </p:cNvSpPr>
          <p:nvPr/>
        </p:nvSpPr>
        <p:spPr bwMode="auto">
          <a:xfrm>
            <a:off x="368300" y="1622738"/>
            <a:ext cx="8485188" cy="444627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just" eaLnBrk="0" hangingPunct="0">
              <a:spcBef>
                <a:spcPts val="1000"/>
              </a:spcBef>
              <a:defRPr/>
            </a:pPr>
            <a:r>
              <a:rPr lang="pl-PL" sz="1600" dirty="0" smtClean="0">
                <a:latin typeface="+mn-lt"/>
              </a:rPr>
              <a:t>Ocenia </a:t>
            </a:r>
            <a:r>
              <a:rPr lang="pl-PL" sz="1600" dirty="0">
                <a:latin typeface="+mn-lt"/>
              </a:rPr>
              <a:t>podlega, czy projekt jest skierowany do grup docelowych: </a:t>
            </a:r>
            <a:endParaRPr lang="pl-PL" sz="1600" dirty="0" smtClean="0">
              <a:latin typeface="+mn-lt"/>
            </a:endParaRPr>
          </a:p>
          <a:p>
            <a:pPr marL="228600" lvl="0" indent="-228600" algn="just" eaLnBrk="0" hangingPunct="0">
              <a:spcBef>
                <a:spcPts val="1000"/>
              </a:spcBef>
              <a:buAutoNum type="arabicPeriod"/>
              <a:defRPr/>
            </a:pPr>
            <a:r>
              <a:rPr lang="pl-PL" sz="1600" dirty="0" smtClean="0">
                <a:latin typeface="+mn-lt"/>
              </a:rPr>
              <a:t>uczniowie </a:t>
            </a:r>
            <a:r>
              <a:rPr lang="pl-PL" sz="1600" dirty="0">
                <a:latin typeface="+mn-lt"/>
              </a:rPr>
              <a:t>i wychowankowie szkół i placówek systemu oświaty prowadzących kształcenie ogólne</a:t>
            </a:r>
            <a:r>
              <a:rPr lang="pl-PL" sz="1600" dirty="0" smtClean="0">
                <a:latin typeface="+mn-lt"/>
              </a:rPr>
              <a:t>;</a:t>
            </a:r>
          </a:p>
          <a:p>
            <a:pPr marL="228600" lvl="0" indent="-228600" algn="just" eaLnBrk="0" hangingPunct="0">
              <a:spcBef>
                <a:spcPts val="1000"/>
              </a:spcBef>
              <a:buAutoNum type="arabicPeriod"/>
              <a:defRPr/>
            </a:pPr>
            <a:r>
              <a:rPr lang="pl-PL" sz="1600" dirty="0" smtClean="0">
                <a:latin typeface="+mn-lt"/>
              </a:rPr>
              <a:t>uczniowie </a:t>
            </a:r>
            <a:r>
              <a:rPr lang="pl-PL" sz="1600" dirty="0">
                <a:latin typeface="+mn-lt"/>
              </a:rPr>
              <a:t>i wychowankowie szkół i placówek systemu oświaty prowadzących kształcenie zawodowe </a:t>
            </a:r>
            <a:endParaRPr lang="pl-PL" sz="1600" dirty="0" smtClean="0">
              <a:latin typeface="+mn-lt"/>
            </a:endParaRPr>
          </a:p>
          <a:p>
            <a:pPr marL="228600" lvl="0" indent="-228600" algn="just" eaLnBrk="0" hangingPunct="0">
              <a:spcBef>
                <a:spcPts val="1000"/>
              </a:spcBef>
              <a:buAutoNum type="arabicPeriod"/>
              <a:defRPr/>
            </a:pPr>
            <a:r>
              <a:rPr lang="pl-PL" sz="1600" dirty="0" smtClean="0">
                <a:latin typeface="+mn-lt"/>
              </a:rPr>
              <a:t>szkoły </a:t>
            </a:r>
            <a:r>
              <a:rPr lang="pl-PL" sz="1600" dirty="0">
                <a:latin typeface="+mn-lt"/>
              </a:rPr>
              <a:t>podstawowe, gimnazjalne, ponadgimnazjalne oraz placówki systemu oświaty prowadzące kształcenie ogólne</a:t>
            </a:r>
            <a:r>
              <a:rPr lang="pl-PL" sz="1600" dirty="0" smtClean="0">
                <a:latin typeface="+mn-lt"/>
              </a:rPr>
              <a:t>;</a:t>
            </a:r>
          </a:p>
          <a:p>
            <a:pPr marL="228600" lvl="0" indent="-228600" algn="just" eaLnBrk="0" hangingPunct="0">
              <a:spcBef>
                <a:spcPts val="1000"/>
              </a:spcBef>
              <a:buAutoNum type="arabicPeriod"/>
              <a:defRPr/>
            </a:pPr>
            <a:r>
              <a:rPr lang="pl-PL" sz="1600" dirty="0" smtClean="0">
                <a:latin typeface="+mn-lt"/>
              </a:rPr>
              <a:t>szkoły </a:t>
            </a:r>
            <a:r>
              <a:rPr lang="pl-PL" sz="1600" dirty="0">
                <a:latin typeface="+mn-lt"/>
              </a:rPr>
              <a:t>i placówki systemu oświaty prowadzące kształcenie </a:t>
            </a:r>
            <a:r>
              <a:rPr lang="pl-PL" sz="1600" dirty="0" smtClean="0">
                <a:latin typeface="+mn-lt"/>
              </a:rPr>
              <a:t>zawodowe</a:t>
            </a:r>
          </a:p>
          <a:p>
            <a:pPr marL="228600" lvl="0" indent="-228600" algn="just" eaLnBrk="0" hangingPunct="0">
              <a:spcBef>
                <a:spcPts val="1000"/>
              </a:spcBef>
              <a:buAutoNum type="arabicPeriod"/>
              <a:defRPr/>
            </a:pPr>
            <a:r>
              <a:rPr lang="pl-PL" sz="1600" dirty="0" smtClean="0">
                <a:latin typeface="+mn-lt"/>
              </a:rPr>
              <a:t> </a:t>
            </a:r>
            <a:r>
              <a:rPr lang="pl-PL" sz="1600" dirty="0">
                <a:latin typeface="+mn-lt"/>
              </a:rPr>
              <a:t>szkoły specjalne przysposabiające do </a:t>
            </a:r>
            <a:r>
              <a:rPr lang="pl-PL" sz="1600" dirty="0" smtClean="0">
                <a:latin typeface="+mn-lt"/>
              </a:rPr>
              <a:t>pracy</a:t>
            </a:r>
          </a:p>
          <a:p>
            <a:pPr marL="228600" lvl="0" indent="-228600" algn="just" eaLnBrk="0" hangingPunct="0">
              <a:spcBef>
                <a:spcPts val="1000"/>
              </a:spcBef>
              <a:buAutoNum type="arabicPeriod"/>
              <a:defRPr/>
            </a:pPr>
            <a:r>
              <a:rPr lang="pl-PL" sz="1600" dirty="0" smtClean="0">
                <a:latin typeface="+mn-lt"/>
              </a:rPr>
              <a:t>nauczyciele </a:t>
            </a:r>
            <a:r>
              <a:rPr lang="pl-PL" sz="1600" dirty="0">
                <a:latin typeface="+mn-lt"/>
              </a:rPr>
              <a:t>i pracownicy pedagogiczni szkół podstawowych, gimnazjalnych, ponadgimnazjalnych oraz placówek systemu oświaty prowadzących kształcenie </a:t>
            </a:r>
            <a:r>
              <a:rPr lang="pl-PL" sz="1600" dirty="0" smtClean="0">
                <a:latin typeface="+mn-lt"/>
              </a:rPr>
              <a:t>ogólne</a:t>
            </a:r>
          </a:p>
          <a:p>
            <a:pPr marL="228600" lvl="0" indent="-228600" algn="just" eaLnBrk="0" hangingPunct="0">
              <a:spcBef>
                <a:spcPts val="1000"/>
              </a:spcBef>
              <a:buAutoNum type="arabicPeriod"/>
              <a:defRPr/>
            </a:pPr>
            <a:r>
              <a:rPr lang="pl-PL" sz="1600" dirty="0" smtClean="0">
                <a:latin typeface="+mn-lt"/>
              </a:rPr>
              <a:t>nauczyciele </a:t>
            </a:r>
            <a:r>
              <a:rPr lang="pl-PL" sz="1600" dirty="0">
                <a:latin typeface="+mn-lt"/>
              </a:rPr>
              <a:t>i pracownicy pedagogiczni szkół i placówek systemu oświaty prowadzących kształcenie zawodowe </a:t>
            </a:r>
            <a:endParaRPr lang="pl-PL" sz="1600" dirty="0" smtClean="0">
              <a:latin typeface="+mn-lt"/>
            </a:endParaRPr>
          </a:p>
          <a:p>
            <a:pPr marL="228600" lvl="0" indent="-228600" algn="just" eaLnBrk="0" hangingPunct="0">
              <a:spcBef>
                <a:spcPts val="1000"/>
              </a:spcBef>
              <a:buAutoNum type="arabicPeriod"/>
              <a:defRPr/>
            </a:pPr>
            <a:r>
              <a:rPr lang="pl-PL" sz="1600" dirty="0" smtClean="0">
                <a:latin typeface="+mn-lt"/>
              </a:rPr>
              <a:t>rodzice </a:t>
            </a:r>
            <a:r>
              <a:rPr lang="pl-PL" sz="1600" dirty="0">
                <a:latin typeface="+mn-lt"/>
              </a:rPr>
              <a:t>uczniów ze specjalnymi potrzebami edukacyjnymi, w tym w szczególności rodzice uczniów młodszych oraz z niepełnosprawnościami </a:t>
            </a:r>
            <a:endParaRPr lang="pl-PL" sz="1600" dirty="0" smtClean="0">
              <a:latin typeface="+mn-lt"/>
            </a:endParaRPr>
          </a:p>
          <a:p>
            <a:pPr lvl="0" algn="just" eaLnBrk="0" hangingPunct="0">
              <a:spcBef>
                <a:spcPts val="1000"/>
              </a:spcBef>
              <a:defRPr/>
            </a:pPr>
            <a:r>
              <a:rPr lang="pl-PL" sz="1600" dirty="0" smtClean="0">
                <a:latin typeface="+mn-lt"/>
              </a:rPr>
              <a:t>Z </a:t>
            </a:r>
            <a:r>
              <a:rPr lang="pl-PL" sz="1600" dirty="0">
                <a:latin typeface="+mn-lt"/>
              </a:rPr>
              <a:t>wyłączeniem wsparcia kierowanego do uczniów i słuchaczy szkół dla dorosłych i policealnych oraz zasadniczych szkół zawodowych.</a:t>
            </a:r>
            <a:endParaRPr lang="pl-PL" sz="1600" dirty="0" smtClean="0">
              <a:latin typeface="+mn-lt"/>
            </a:endParaRPr>
          </a:p>
        </p:txBody>
      </p:sp>
    </p:spTree>
    <p:extLst>
      <p:ext uri="{BB962C8B-B14F-4D97-AF65-F5344CB8AC3E}">
        <p14:creationId xmlns:p14="http://schemas.microsoft.com/office/powerpoint/2010/main" xmlns="" val="894415890"/>
      </p:ext>
    </p:extLst>
  </p:cSld>
  <p:clrMapOvr>
    <a:masterClrMapping/>
  </p:clrMapOvr>
  <p:transition spd="slow">
    <p:split orient="vert"/>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218942" y="1056067"/>
            <a:ext cx="8669472" cy="2511381"/>
          </a:xfrm>
          <a:solidFill>
            <a:srgbClr val="FD9933"/>
          </a:solidFill>
        </p:spPr>
        <p:txBody>
          <a:bodyPr/>
          <a:lstStyle/>
          <a:p>
            <a:pPr algn="ctr"/>
            <a:r>
              <a:rPr lang="pl-PL" sz="3600" dirty="0"/>
              <a:t>Wkład własny został określony na poziomie nie mniejszym niż 5,00%.</a:t>
            </a:r>
            <a:endParaRPr lang="pl-PL" altLang="pl-PL" sz="3600" b="1" dirty="0" smtClean="0">
              <a:solidFill>
                <a:schemeClr val="bg1"/>
              </a:solidFill>
            </a:endParaRPr>
          </a:p>
        </p:txBody>
      </p:sp>
      <p:sp>
        <p:nvSpPr>
          <p:cNvPr id="5" name="Symbol zastępczy zawartości 2"/>
          <p:cNvSpPr txBox="1">
            <a:spLocks/>
          </p:cNvSpPr>
          <p:nvPr/>
        </p:nvSpPr>
        <p:spPr bwMode="auto">
          <a:xfrm>
            <a:off x="368300" y="3902298"/>
            <a:ext cx="8485188" cy="216671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eaLnBrk="0" hangingPunct="0">
              <a:lnSpc>
                <a:spcPct val="150000"/>
              </a:lnSpc>
              <a:spcBef>
                <a:spcPts val="1000"/>
              </a:spcBef>
              <a:defRPr/>
            </a:pPr>
            <a:r>
              <a:rPr lang="pl-PL" sz="3600" dirty="0" smtClean="0">
                <a:latin typeface="+mn-lt"/>
              </a:rPr>
              <a:t>Kryterium do negocjacji</a:t>
            </a:r>
          </a:p>
        </p:txBody>
      </p:sp>
    </p:spTree>
    <p:extLst>
      <p:ext uri="{BB962C8B-B14F-4D97-AF65-F5344CB8AC3E}">
        <p14:creationId xmlns:p14="http://schemas.microsoft.com/office/powerpoint/2010/main" xmlns="" val="549162738"/>
      </p:ext>
    </p:extLst>
  </p:cSld>
  <p:clrMapOvr>
    <a:masterClrMapping/>
  </p:clrMapOvr>
  <p:transition spd="slow">
    <p:split orient="vert"/>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218942" y="1056067"/>
            <a:ext cx="8669472" cy="2640169"/>
          </a:xfrm>
          <a:solidFill>
            <a:srgbClr val="FD9933"/>
          </a:solidFill>
        </p:spPr>
        <p:txBody>
          <a:bodyPr/>
          <a:lstStyle/>
          <a:p>
            <a:pPr algn="ctr"/>
            <a:r>
              <a:rPr lang="pl-PL" sz="2800" dirty="0"/>
              <a:t>Wartość projektu nie przekracza kwoty obliczonej jako iloczyn określonej we wniosku o dofinansowanie projektu wartości docelowej wskaźnika „Liczba uczniów objętych wsparciem w zakresie rozwijania kompetencji kluczowych w programie” i kwoty 2 500,00 zł . Jednocześnie minimalna wartość projektu nie może być mniejsza niż 100 000,00 zł.</a:t>
            </a:r>
            <a:endParaRPr lang="pl-PL" altLang="pl-PL" sz="2800" b="1" dirty="0" smtClean="0">
              <a:solidFill>
                <a:schemeClr val="bg1"/>
              </a:solidFill>
            </a:endParaRPr>
          </a:p>
        </p:txBody>
      </p:sp>
      <p:sp>
        <p:nvSpPr>
          <p:cNvPr id="5" name="Symbol zastępczy zawartości 2"/>
          <p:cNvSpPr txBox="1">
            <a:spLocks/>
          </p:cNvSpPr>
          <p:nvPr/>
        </p:nvSpPr>
        <p:spPr bwMode="auto">
          <a:xfrm>
            <a:off x="368300" y="3953814"/>
            <a:ext cx="8485188" cy="2115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eaLnBrk="0" hangingPunct="0">
              <a:lnSpc>
                <a:spcPct val="150000"/>
              </a:lnSpc>
              <a:spcBef>
                <a:spcPts val="1000"/>
              </a:spcBef>
              <a:defRPr/>
            </a:pPr>
            <a:r>
              <a:rPr lang="pl-PL" sz="3600" dirty="0" smtClean="0">
                <a:latin typeface="+mn-lt"/>
              </a:rPr>
              <a:t>Minimalna wartość projektu – 100 000,00 zł</a:t>
            </a:r>
          </a:p>
          <a:p>
            <a:pPr lvl="0" algn="ctr" eaLnBrk="0" hangingPunct="0">
              <a:lnSpc>
                <a:spcPct val="150000"/>
              </a:lnSpc>
              <a:spcBef>
                <a:spcPts val="1000"/>
              </a:spcBef>
              <a:defRPr/>
            </a:pPr>
            <a:r>
              <a:rPr lang="pl-PL" sz="3600" dirty="0" smtClean="0">
                <a:latin typeface="+mn-lt"/>
              </a:rPr>
              <a:t>Kryterium do negocjacji</a:t>
            </a:r>
          </a:p>
        </p:txBody>
      </p:sp>
    </p:spTree>
    <p:extLst>
      <p:ext uri="{BB962C8B-B14F-4D97-AF65-F5344CB8AC3E}">
        <p14:creationId xmlns:p14="http://schemas.microsoft.com/office/powerpoint/2010/main" xmlns="" val="2261444744"/>
      </p:ext>
    </p:extLst>
  </p:cSld>
  <p:clrMapOvr>
    <a:masterClrMapping/>
  </p:clrMapOvr>
  <p:transition spd="slow">
    <p:split orient="vert"/>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218942" y="1056067"/>
            <a:ext cx="8669472" cy="824247"/>
          </a:xfrm>
          <a:solidFill>
            <a:srgbClr val="FD9933"/>
          </a:solidFill>
        </p:spPr>
        <p:txBody>
          <a:bodyPr/>
          <a:lstStyle/>
          <a:p>
            <a:pPr algn="ctr"/>
            <a:r>
              <a:rPr lang="pl-PL" sz="2800" dirty="0"/>
              <a:t>Projekt </a:t>
            </a:r>
            <a:r>
              <a:rPr lang="pl-PL" sz="2800" dirty="0" smtClean="0"/>
              <a:t>został skierowany do szkół lub placówek systemu oświaty, które osiągają najsłabsze wyniki edukacyjne</a:t>
            </a:r>
            <a:endParaRPr lang="pl-PL" altLang="pl-PL" sz="2800" b="1" dirty="0" smtClean="0">
              <a:solidFill>
                <a:schemeClr val="bg1"/>
              </a:solidFill>
            </a:endParaRPr>
          </a:p>
        </p:txBody>
      </p:sp>
      <p:sp>
        <p:nvSpPr>
          <p:cNvPr id="5" name="Symbol zastępczy zawartości 2"/>
          <p:cNvSpPr txBox="1">
            <a:spLocks/>
          </p:cNvSpPr>
          <p:nvPr/>
        </p:nvSpPr>
        <p:spPr bwMode="auto">
          <a:xfrm>
            <a:off x="368300" y="1622738"/>
            <a:ext cx="8485188" cy="444627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just" eaLnBrk="0" hangingPunct="0">
              <a:spcBef>
                <a:spcPts val="1000"/>
              </a:spcBef>
              <a:defRPr/>
            </a:pPr>
            <a:endParaRPr lang="pl-PL" sz="1600" dirty="0" smtClean="0"/>
          </a:p>
          <a:p>
            <a:pPr lvl="0" algn="just" eaLnBrk="0" hangingPunct="0">
              <a:spcBef>
                <a:spcPts val="1000"/>
              </a:spcBef>
              <a:defRPr/>
            </a:pPr>
            <a:r>
              <a:rPr lang="pl-PL" dirty="0" smtClean="0">
                <a:latin typeface="+mn-lt"/>
              </a:rPr>
              <a:t>Wnioskodawca </a:t>
            </a:r>
            <a:r>
              <a:rPr lang="pl-PL" dirty="0">
                <a:latin typeface="+mn-lt"/>
              </a:rPr>
              <a:t>jest zobowiązany wskazać wyniki egzaminu zewnętrznego (konkretny przedmiot i poziom), wraz z podaniem wybranego roku (2015 lub 2016), kwalifikujące daną szkołę/placówkę do objęcia wsparciem w podsekcji D.2. wniosku o dofinansowanie projektu</a:t>
            </a:r>
            <a:r>
              <a:rPr lang="pl-PL" dirty="0" smtClean="0">
                <a:latin typeface="+mn-lt"/>
              </a:rPr>
              <a:t>.</a:t>
            </a:r>
          </a:p>
          <a:p>
            <a:pPr lvl="0" algn="just" eaLnBrk="0" hangingPunct="0">
              <a:spcBef>
                <a:spcPts val="1000"/>
              </a:spcBef>
              <a:defRPr/>
            </a:pPr>
            <a:r>
              <a:rPr lang="pl-PL" dirty="0" smtClean="0">
                <a:latin typeface="+mn-lt"/>
              </a:rPr>
              <a:t>Wynik </a:t>
            </a:r>
            <a:r>
              <a:rPr lang="pl-PL" dirty="0">
                <a:latin typeface="+mn-lt"/>
              </a:rPr>
              <a:t>egzaminu zewnętrznego musi </a:t>
            </a:r>
            <a:r>
              <a:rPr lang="pl-PL" dirty="0" smtClean="0">
                <a:latin typeface="+mn-lt"/>
              </a:rPr>
              <a:t>zostać podany </a:t>
            </a:r>
            <a:r>
              <a:rPr lang="pl-PL" dirty="0">
                <a:latin typeface="+mn-lt"/>
              </a:rPr>
              <a:t>dla każdej szkoły/placówki obejmowanej wsparciem (wyjątek stanowią szkoły, w których egzaminy zewnętrzne są przeprowadzane na niestandardowych formularzach</a:t>
            </a:r>
            <a:r>
              <a:rPr lang="pl-PL" dirty="0" smtClean="0">
                <a:latin typeface="+mn-lt"/>
              </a:rPr>
              <a:t>).</a:t>
            </a:r>
          </a:p>
          <a:p>
            <a:pPr lvl="0" algn="just" eaLnBrk="0" hangingPunct="0">
              <a:spcBef>
                <a:spcPts val="1000"/>
              </a:spcBef>
              <a:defRPr/>
            </a:pPr>
            <a:r>
              <a:rPr lang="pl-PL" b="1" dirty="0" smtClean="0">
                <a:latin typeface="+mn-lt"/>
              </a:rPr>
              <a:t>UWAGA:</a:t>
            </a:r>
          </a:p>
          <a:p>
            <a:pPr lvl="0" algn="just" eaLnBrk="0" hangingPunct="0">
              <a:spcBef>
                <a:spcPts val="1000"/>
              </a:spcBef>
              <a:defRPr/>
            </a:pPr>
            <a:r>
              <a:rPr lang="pl-PL" b="1" dirty="0" smtClean="0">
                <a:latin typeface="+mn-lt"/>
              </a:rPr>
              <a:t>Kryterium wyklucza „nowe szkoły”</a:t>
            </a:r>
          </a:p>
          <a:p>
            <a:pPr lvl="0" algn="just" eaLnBrk="0" hangingPunct="0">
              <a:spcBef>
                <a:spcPts val="1000"/>
              </a:spcBef>
              <a:defRPr/>
            </a:pPr>
            <a:r>
              <a:rPr lang="pl-PL" b="1" dirty="0" smtClean="0">
                <a:latin typeface="+mn-lt"/>
              </a:rPr>
              <a:t>Kryterium wyklucza szkoły osiągające słabsze wyniki „wchłonięte” w wyniku reformy przez szkoły osiągające wyższe wyniki</a:t>
            </a:r>
          </a:p>
          <a:p>
            <a:pPr algn="just" eaLnBrk="0" hangingPunct="0">
              <a:spcBef>
                <a:spcPts val="1000"/>
              </a:spcBef>
              <a:defRPr/>
            </a:pPr>
            <a:r>
              <a:rPr lang="pl-PL" b="1" dirty="0">
                <a:latin typeface="+mn-lt"/>
              </a:rPr>
              <a:t>Kryterium </a:t>
            </a:r>
            <a:r>
              <a:rPr lang="pl-PL" b="1" dirty="0" smtClean="0">
                <a:latin typeface="+mn-lt"/>
              </a:rPr>
              <a:t>nie wyklucza szkół osiągających lepsze wyniki „wchłoniętych” </a:t>
            </a:r>
            <a:r>
              <a:rPr lang="pl-PL" b="1" dirty="0">
                <a:latin typeface="+mn-lt"/>
              </a:rPr>
              <a:t>w wyniku reformy przez szkoły osiągające </a:t>
            </a:r>
            <a:r>
              <a:rPr lang="pl-PL" b="1" dirty="0" smtClean="0">
                <a:latin typeface="+mn-lt"/>
              </a:rPr>
              <a:t>słabsze </a:t>
            </a:r>
            <a:r>
              <a:rPr lang="pl-PL" b="1" dirty="0">
                <a:latin typeface="+mn-lt"/>
              </a:rPr>
              <a:t>wyniki</a:t>
            </a:r>
          </a:p>
          <a:p>
            <a:pPr lvl="0" algn="just" eaLnBrk="0" hangingPunct="0">
              <a:spcBef>
                <a:spcPts val="1000"/>
              </a:spcBef>
              <a:defRPr/>
            </a:pPr>
            <a:endParaRPr lang="pl-PL" sz="1600" dirty="0" smtClean="0">
              <a:latin typeface="+mn-lt"/>
            </a:endParaRPr>
          </a:p>
        </p:txBody>
      </p:sp>
    </p:spTree>
    <p:extLst>
      <p:ext uri="{BB962C8B-B14F-4D97-AF65-F5344CB8AC3E}">
        <p14:creationId xmlns:p14="http://schemas.microsoft.com/office/powerpoint/2010/main" xmlns="" val="1661606196"/>
      </p:ext>
    </p:extLst>
  </p:cSld>
  <p:clrMapOvr>
    <a:masterClrMapping/>
  </p:clrMapOvr>
  <p:transition spd="slow">
    <p:split orient="vert"/>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218942" y="1056067"/>
            <a:ext cx="8669472" cy="824247"/>
          </a:xfrm>
          <a:solidFill>
            <a:srgbClr val="FD9933"/>
          </a:solidFill>
        </p:spPr>
        <p:txBody>
          <a:bodyPr/>
          <a:lstStyle/>
          <a:p>
            <a:pPr algn="ctr"/>
            <a:r>
              <a:rPr lang="pl-PL" sz="2800" dirty="0"/>
              <a:t>Realizacja wsparcia została zaplanowana na podstawie diagnozy</a:t>
            </a:r>
            <a:endParaRPr lang="pl-PL" altLang="pl-PL" sz="2800" b="1" dirty="0" smtClean="0">
              <a:solidFill>
                <a:schemeClr val="bg1"/>
              </a:solidFill>
            </a:endParaRPr>
          </a:p>
        </p:txBody>
      </p:sp>
      <p:sp>
        <p:nvSpPr>
          <p:cNvPr id="5" name="Symbol zastępczy zawartości 2"/>
          <p:cNvSpPr txBox="1">
            <a:spLocks/>
          </p:cNvSpPr>
          <p:nvPr/>
        </p:nvSpPr>
        <p:spPr bwMode="auto">
          <a:xfrm>
            <a:off x="368300" y="1880314"/>
            <a:ext cx="8485188" cy="4188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just" eaLnBrk="0" hangingPunct="0">
              <a:spcBef>
                <a:spcPts val="1000"/>
              </a:spcBef>
              <a:defRPr/>
            </a:pPr>
            <a:endParaRPr lang="pl-PL" sz="1600" dirty="0" smtClean="0"/>
          </a:p>
          <a:p>
            <a:pPr lvl="0" algn="just" eaLnBrk="0" hangingPunct="0">
              <a:spcBef>
                <a:spcPts val="1000"/>
              </a:spcBef>
              <a:defRPr/>
            </a:pPr>
            <a:r>
              <a:rPr lang="pl-PL" sz="2000" dirty="0">
                <a:latin typeface="+mn-lt"/>
              </a:rPr>
              <a:t>W ramach przedmiotowego kryterium ocenie podlega, czy we wniosku o dofinansowanie projektu zawarta została informacja, że realizacja wsparcia została zaplanowana na podstawie diagnozy wskazującej indywidualnie zidentyfikowane zapotrzebowanie szkół lub placówek systemu oświaty na wsparcie przewidziane w projekcie oraz czy wnioski z tej diagnozy zostały opisane we wniosku o dofinansowanie projektu (powinny być uwzględnione w podsekcji C.1. wniosku o dofinansowanie projektu). Natomiast pozostałe kwestie dotyczące diagnozy i opisane w rozdziale „Przedmiot konkursu” podlegają ocenie w ramach kryterium </a:t>
            </a:r>
            <a:r>
              <a:rPr lang="pl-PL" sz="2000" dirty="0" smtClean="0">
                <a:latin typeface="+mn-lt"/>
              </a:rPr>
              <a:t>„</a:t>
            </a:r>
            <a:r>
              <a:rPr lang="pl-PL" sz="2000" dirty="0">
                <a:latin typeface="+mn-lt"/>
              </a:rPr>
              <a:t>Projekt jest zgodny z Regulaminem konkursu”. </a:t>
            </a:r>
            <a:endParaRPr lang="pl-PL" sz="2000" dirty="0" smtClean="0">
              <a:latin typeface="+mn-lt"/>
            </a:endParaRPr>
          </a:p>
          <a:p>
            <a:pPr lvl="0" algn="just" eaLnBrk="0" hangingPunct="0">
              <a:spcBef>
                <a:spcPts val="1000"/>
              </a:spcBef>
              <a:defRPr/>
            </a:pPr>
            <a:r>
              <a:rPr lang="pl-PL" sz="2000" b="1" dirty="0" smtClean="0">
                <a:latin typeface="+mn-lt"/>
              </a:rPr>
              <a:t>TYLKO DIAGNOZY </a:t>
            </a:r>
            <a:r>
              <a:rPr lang="pl-PL" sz="2000" b="1" dirty="0" err="1" smtClean="0">
                <a:latin typeface="+mn-lt"/>
              </a:rPr>
              <a:t>SZKół</a:t>
            </a:r>
            <a:r>
              <a:rPr lang="pl-PL" sz="2000" b="1" dirty="0" smtClean="0">
                <a:latin typeface="+mn-lt"/>
              </a:rPr>
              <a:t> FUNKCJONUJĄCYCH od 1 września 2017 r.</a:t>
            </a:r>
          </a:p>
          <a:p>
            <a:pPr lvl="0" algn="ctr" eaLnBrk="0" hangingPunct="0">
              <a:spcBef>
                <a:spcPts val="1000"/>
              </a:spcBef>
              <a:defRPr/>
            </a:pPr>
            <a:r>
              <a:rPr lang="pl-PL" sz="2000" b="1" dirty="0" smtClean="0">
                <a:latin typeface="+mn-lt"/>
              </a:rPr>
              <a:t>Kryterium do negocjacji</a:t>
            </a:r>
          </a:p>
          <a:p>
            <a:pPr lvl="0" algn="just" eaLnBrk="0" hangingPunct="0">
              <a:spcBef>
                <a:spcPts val="1000"/>
              </a:spcBef>
              <a:defRPr/>
            </a:pPr>
            <a:endParaRPr lang="pl-PL" sz="2000" b="1" dirty="0" smtClean="0">
              <a:latin typeface="+mn-lt"/>
            </a:endParaRPr>
          </a:p>
        </p:txBody>
      </p:sp>
    </p:spTree>
    <p:extLst>
      <p:ext uri="{BB962C8B-B14F-4D97-AF65-F5344CB8AC3E}">
        <p14:creationId xmlns:p14="http://schemas.microsoft.com/office/powerpoint/2010/main" xmlns="" val="312886454"/>
      </p:ext>
    </p:extLst>
  </p:cSld>
  <p:clrMapOvr>
    <a:masterClrMapping/>
  </p:clrMapOvr>
  <p:transition spd="slow">
    <p:split orient="vert"/>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2665927"/>
            <a:ext cx="7886700" cy="3877748"/>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218942" y="1056067"/>
            <a:ext cx="8669472" cy="2318198"/>
          </a:xfrm>
          <a:solidFill>
            <a:srgbClr val="FD9933"/>
          </a:solidFill>
        </p:spPr>
        <p:txBody>
          <a:bodyPr/>
          <a:lstStyle/>
          <a:p>
            <a:pPr algn="ctr"/>
            <a:r>
              <a:rPr lang="pl-PL" sz="2000" b="1" dirty="0"/>
              <a:t>Jeżeli projekt przewiduje realizację podniesienia, nabycia lub uzupełnienia wiedzy lub umiejętności to ich efektem jest uzyskanie kwalifikacji lub nabycie kompetencji (w rozumieniu Wytycznych w zakresie monitorowania postępu rzeczowego realizacji programów operacyjnych na lata 2014-2020), potwierdzonych formalnym dokumentem (np. certyfikatem). Uzyskanie kwalifikacji lub kompetencji jest każdorazowo weryfikowane poprzez przeprowadzenie odpowiedniego ich sprawdzenia (np. w formie egzaminu).</a:t>
            </a:r>
            <a:endParaRPr lang="pl-PL" altLang="pl-PL" sz="2000" b="1" dirty="0" smtClean="0">
              <a:solidFill>
                <a:schemeClr val="bg1"/>
              </a:solidFill>
            </a:endParaRPr>
          </a:p>
        </p:txBody>
      </p:sp>
      <p:sp>
        <p:nvSpPr>
          <p:cNvPr id="5" name="Symbol zastępczy zawartości 2"/>
          <p:cNvSpPr txBox="1">
            <a:spLocks/>
          </p:cNvSpPr>
          <p:nvPr/>
        </p:nvSpPr>
        <p:spPr bwMode="auto">
          <a:xfrm>
            <a:off x="368300" y="3374265"/>
            <a:ext cx="8485188" cy="33098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just" eaLnBrk="0" hangingPunct="0">
              <a:spcBef>
                <a:spcPts val="1000"/>
              </a:spcBef>
              <a:defRPr/>
            </a:pPr>
            <a:r>
              <a:rPr lang="pl-PL" dirty="0" smtClean="0"/>
              <a:t>Każda </a:t>
            </a:r>
            <a:r>
              <a:rPr lang="pl-PL" dirty="0"/>
              <a:t>forma podniesienia, nabycia lub uzupełnienia wiedzy lub umiejętności realizowana w ramach typu projektu 1, 5 i/lub 6, np. szkolenia dla uczniów i nauczycieli, kursy dla uczniów i nauczycieli, studia podyplomowe dla nauczycieli, zajęcia dla uczniów podnoszące kompetencje kluczowe/kompetencje w zakresie przedmiotów przyrodniczych/ matematyki (np. zajęcia pozalekcyjne, pozaszkolne, dydaktyczno-wyrównawcze, specjalistyczne), staże i praktyki dla nauczycieli musi kończyć się nabyciem kompetencji (zapewnienie 4 etapów, o których mowa w kryterium) lub uzyskaniem kwalifikacji (zapewnienie walidacji i certyfikacji zgodnie z załącznikiem do Regulaminu konkursu). </a:t>
            </a:r>
            <a:endParaRPr lang="pl-PL" dirty="0" smtClean="0"/>
          </a:p>
          <a:p>
            <a:pPr lvl="0" algn="ctr" eaLnBrk="0" hangingPunct="0">
              <a:spcBef>
                <a:spcPts val="1000"/>
              </a:spcBef>
              <a:defRPr/>
            </a:pPr>
            <a:r>
              <a:rPr lang="pl-PL" sz="2000" b="1" dirty="0" smtClean="0">
                <a:latin typeface="+mn-lt"/>
              </a:rPr>
              <a:t>Kryterium do negocjacji</a:t>
            </a:r>
          </a:p>
        </p:txBody>
      </p:sp>
    </p:spTree>
    <p:extLst>
      <p:ext uri="{BB962C8B-B14F-4D97-AF65-F5344CB8AC3E}">
        <p14:creationId xmlns:p14="http://schemas.microsoft.com/office/powerpoint/2010/main" xmlns="" val="3489265296"/>
      </p:ext>
    </p:extLst>
  </p:cSld>
  <p:clrMapOvr>
    <a:masterClrMapping/>
  </p:clrMapOvr>
  <p:transition spd="slow">
    <p:split orient="vert"/>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2665927"/>
            <a:ext cx="7886700" cy="3877748"/>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218942" y="1056067"/>
            <a:ext cx="8669472" cy="656823"/>
          </a:xfrm>
          <a:solidFill>
            <a:srgbClr val="FD9933"/>
          </a:solidFill>
        </p:spPr>
        <p:txBody>
          <a:bodyPr/>
          <a:lstStyle/>
          <a:p>
            <a:pPr algn="ctr"/>
            <a:r>
              <a:rPr lang="pl-PL" sz="3200" b="1" dirty="0" smtClean="0"/>
              <a:t>Kryterium negocjacyjne</a:t>
            </a:r>
            <a:endParaRPr lang="pl-PL" altLang="pl-PL" sz="3200" b="1" dirty="0" smtClean="0">
              <a:solidFill>
                <a:schemeClr val="bg1"/>
              </a:solidFill>
            </a:endParaRPr>
          </a:p>
        </p:txBody>
      </p:sp>
      <p:sp>
        <p:nvSpPr>
          <p:cNvPr id="5" name="Symbol zastępczy zawartości 2"/>
          <p:cNvSpPr txBox="1">
            <a:spLocks/>
          </p:cNvSpPr>
          <p:nvPr/>
        </p:nvSpPr>
        <p:spPr bwMode="auto">
          <a:xfrm>
            <a:off x="368300" y="1869768"/>
            <a:ext cx="8485188" cy="46739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just" eaLnBrk="0" hangingPunct="0">
              <a:spcBef>
                <a:spcPts val="1000"/>
              </a:spcBef>
              <a:defRPr/>
            </a:pPr>
            <a:endParaRPr lang="pl-PL" sz="1600" dirty="0" smtClean="0"/>
          </a:p>
          <a:p>
            <a:pPr lvl="0" algn="just" eaLnBrk="0" hangingPunct="0">
              <a:spcBef>
                <a:spcPts val="1000"/>
              </a:spcBef>
              <a:defRPr/>
            </a:pPr>
            <a:r>
              <a:rPr lang="pl-PL" dirty="0"/>
              <a:t>Ocenie podlega czy negocjacje zakończyły się wynikiem pozytywnym. Zakończenie negocjacji z wynikiem pozytywnym oznacza, że: </a:t>
            </a:r>
            <a:endParaRPr lang="pl-PL" dirty="0" smtClean="0"/>
          </a:p>
          <a:p>
            <a:pPr marL="285750" lvl="0" indent="-285750" algn="just" eaLnBrk="0" hangingPunct="0">
              <a:spcBef>
                <a:spcPts val="1000"/>
              </a:spcBef>
              <a:buFontTx/>
              <a:buChar char="-"/>
              <a:defRPr/>
            </a:pPr>
            <a:r>
              <a:rPr lang="pl-PL" dirty="0" smtClean="0"/>
              <a:t>do </a:t>
            </a:r>
            <a:r>
              <a:rPr lang="pl-PL" dirty="0"/>
              <a:t>wniosku zostaną wprowadzone korekty wskazane przez oceniających w kartach oceny projektu lub przez przewodniczącego KOP lub inne zmiany wynikające z ustaleń dokonanych podczas negocjacji lub </a:t>
            </a:r>
            <a:endParaRPr lang="pl-PL" dirty="0" smtClean="0"/>
          </a:p>
          <a:p>
            <a:pPr marL="285750" lvl="0" indent="-285750" algn="just" eaLnBrk="0" hangingPunct="0">
              <a:spcBef>
                <a:spcPts val="1000"/>
              </a:spcBef>
              <a:buFontTx/>
              <a:buChar char="-"/>
              <a:defRPr/>
            </a:pPr>
            <a:r>
              <a:rPr lang="pl-PL" dirty="0" smtClean="0"/>
              <a:t>KOP </a:t>
            </a:r>
            <a:r>
              <a:rPr lang="pl-PL" dirty="0"/>
              <a:t>uzyska od wnioskodawcy informacje i wyjaśnienia dotyczące określonych zapisów we wniosku, wskazane przez oceniających w kartach oceny projektu lub przewodniczącego KOP. </a:t>
            </a:r>
            <a:endParaRPr lang="pl-PL" dirty="0" smtClean="0"/>
          </a:p>
          <a:p>
            <a:pPr lvl="0" algn="just" eaLnBrk="0" hangingPunct="0">
              <a:spcBef>
                <a:spcPts val="1000"/>
              </a:spcBef>
              <a:defRPr/>
            </a:pPr>
            <a:endParaRPr lang="pl-PL" sz="1600" dirty="0" smtClean="0">
              <a:latin typeface="+mn-lt"/>
            </a:endParaRPr>
          </a:p>
        </p:txBody>
      </p:sp>
    </p:spTree>
    <p:extLst>
      <p:ext uri="{BB962C8B-B14F-4D97-AF65-F5344CB8AC3E}">
        <p14:creationId xmlns:p14="http://schemas.microsoft.com/office/powerpoint/2010/main" xmlns="" val="754751701"/>
      </p:ext>
    </p:extLst>
  </p:cSld>
  <p:clrMapOvr>
    <a:masterClrMapping/>
  </p:clrMapOvr>
  <p:transition spd="slow">
    <p:split orient="vert"/>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2665927"/>
            <a:ext cx="7886700" cy="3877748"/>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218942" y="1056067"/>
            <a:ext cx="8669472" cy="656823"/>
          </a:xfrm>
          <a:solidFill>
            <a:srgbClr val="FD9933"/>
          </a:solidFill>
        </p:spPr>
        <p:txBody>
          <a:bodyPr/>
          <a:lstStyle/>
          <a:p>
            <a:pPr algn="ctr"/>
            <a:r>
              <a:rPr lang="pl-PL" sz="3200" b="1" dirty="0" smtClean="0"/>
              <a:t>Kryterium negocjacyjne</a:t>
            </a:r>
            <a:endParaRPr lang="pl-PL" altLang="pl-PL" sz="3200" b="1" dirty="0" smtClean="0">
              <a:solidFill>
                <a:schemeClr val="bg1"/>
              </a:solidFill>
            </a:endParaRPr>
          </a:p>
        </p:txBody>
      </p:sp>
      <p:sp>
        <p:nvSpPr>
          <p:cNvPr id="5" name="Symbol zastępczy zawartości 2"/>
          <p:cNvSpPr txBox="1">
            <a:spLocks/>
          </p:cNvSpPr>
          <p:nvPr/>
        </p:nvSpPr>
        <p:spPr bwMode="auto">
          <a:xfrm>
            <a:off x="368300" y="1712890"/>
            <a:ext cx="8485188" cy="483078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just" eaLnBrk="0" hangingPunct="0">
              <a:spcBef>
                <a:spcPts val="1000"/>
              </a:spcBef>
              <a:defRPr/>
            </a:pPr>
            <a:r>
              <a:rPr lang="pl-PL" dirty="0" smtClean="0"/>
              <a:t>Jeżeli </a:t>
            </a:r>
            <a:r>
              <a:rPr lang="pl-PL" dirty="0"/>
              <a:t>w efekcie negocjacji: </a:t>
            </a:r>
            <a:endParaRPr lang="pl-PL" dirty="0" smtClean="0"/>
          </a:p>
          <a:p>
            <a:pPr lvl="0" algn="just" eaLnBrk="0" hangingPunct="0">
              <a:spcBef>
                <a:spcPts val="1000"/>
              </a:spcBef>
              <a:defRPr/>
            </a:pPr>
            <a:r>
              <a:rPr lang="pl-PL" dirty="0" smtClean="0"/>
              <a:t>a) do </a:t>
            </a:r>
            <a:r>
              <a:rPr lang="pl-PL" dirty="0"/>
              <a:t>wniosku nie zostaną wprowadzone korekty wskazane przez oceniających w kartach oceny projektu lub przez przewodniczącego KOP lub inne zmiany wynikające z ustaleń dokonanych podczas negocjacji lub </a:t>
            </a:r>
            <a:endParaRPr lang="pl-PL" dirty="0" smtClean="0"/>
          </a:p>
          <a:p>
            <a:pPr lvl="0" algn="just" eaLnBrk="0" hangingPunct="0">
              <a:spcBef>
                <a:spcPts val="1000"/>
              </a:spcBef>
              <a:defRPr/>
            </a:pPr>
            <a:r>
              <a:rPr lang="pl-PL" dirty="0" smtClean="0"/>
              <a:t>b</a:t>
            </a:r>
            <a:r>
              <a:rPr lang="pl-PL" dirty="0"/>
              <a:t>) KOP nie uzyska od wnioskodawcy informacji i wyjaśnień dotyczących określonych zapisów we wniosku, wskazanych przez oceniających w kartach oceny projektu lub przewodniczącego KOP, </a:t>
            </a:r>
            <a:endParaRPr lang="pl-PL" dirty="0" smtClean="0"/>
          </a:p>
          <a:p>
            <a:pPr lvl="0" algn="just" eaLnBrk="0" hangingPunct="0">
              <a:spcBef>
                <a:spcPts val="1000"/>
              </a:spcBef>
              <a:defRPr/>
            </a:pPr>
            <a:r>
              <a:rPr lang="pl-PL" dirty="0" smtClean="0"/>
              <a:t>c</a:t>
            </a:r>
            <a:r>
              <a:rPr lang="pl-PL" dirty="0"/>
              <a:t>) do wniosku zostały wprowadzone inne zmiany niż wynikające z kart oceny projektu lub uwag przewodniczącego KOP lub ustaleń wynikających z procesu negocjacji; </a:t>
            </a:r>
            <a:endParaRPr lang="pl-PL" dirty="0" smtClean="0"/>
          </a:p>
          <a:p>
            <a:pPr lvl="0" algn="just" eaLnBrk="0" hangingPunct="0">
              <a:spcBef>
                <a:spcPts val="1000"/>
              </a:spcBef>
              <a:defRPr/>
            </a:pPr>
            <a:r>
              <a:rPr lang="pl-PL" dirty="0" smtClean="0"/>
              <a:t>etap </a:t>
            </a:r>
            <a:r>
              <a:rPr lang="pl-PL" dirty="0"/>
              <a:t>negocjacji kończy się z wynikiem negatywnym. </a:t>
            </a:r>
            <a:endParaRPr lang="pl-PL" dirty="0" smtClean="0"/>
          </a:p>
          <a:p>
            <a:pPr lvl="0" algn="just" eaLnBrk="0" hangingPunct="0">
              <a:spcBef>
                <a:spcPts val="1000"/>
              </a:spcBef>
              <a:defRPr/>
            </a:pPr>
            <a:r>
              <a:rPr lang="pl-PL" dirty="0" smtClean="0"/>
              <a:t>Kryterium </a:t>
            </a:r>
            <a:r>
              <a:rPr lang="pl-PL" dirty="0"/>
              <a:t>weryfikowane po przeprowadzeniu procesu negocjacji. </a:t>
            </a:r>
            <a:endParaRPr lang="pl-PL" dirty="0" smtClean="0"/>
          </a:p>
          <a:p>
            <a:pPr lvl="0" algn="just" eaLnBrk="0" hangingPunct="0">
              <a:spcBef>
                <a:spcPts val="1000"/>
              </a:spcBef>
              <a:defRPr/>
            </a:pPr>
            <a:r>
              <a:rPr lang="pl-PL" dirty="0" smtClean="0"/>
              <a:t>Weryfikacja </a:t>
            </a:r>
            <a:r>
              <a:rPr lang="pl-PL" dirty="0"/>
              <a:t>kryterium dokonywana tylko w przypadku wniosków skierowanych do etapu negocjacji.</a:t>
            </a:r>
            <a:endParaRPr lang="pl-PL" dirty="0" smtClean="0"/>
          </a:p>
          <a:p>
            <a:pPr lvl="0" algn="just" eaLnBrk="0" hangingPunct="0">
              <a:spcBef>
                <a:spcPts val="1000"/>
              </a:spcBef>
              <a:defRPr/>
            </a:pPr>
            <a:endParaRPr lang="pl-PL" sz="1600" dirty="0" smtClean="0">
              <a:latin typeface="+mn-lt"/>
            </a:endParaRPr>
          </a:p>
        </p:txBody>
      </p:sp>
    </p:spTree>
    <p:extLst>
      <p:ext uri="{BB962C8B-B14F-4D97-AF65-F5344CB8AC3E}">
        <p14:creationId xmlns:p14="http://schemas.microsoft.com/office/powerpoint/2010/main" xmlns="" val="935681494"/>
      </p:ext>
    </p:extLst>
  </p:cSld>
  <p:clrMapOvr>
    <a:masterClrMapping/>
  </p:clrMapOvr>
  <p:transition spd="slow">
    <p:split orient="vert"/>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610328" y="1682214"/>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218942" y="1682213"/>
            <a:ext cx="8669472" cy="2992817"/>
          </a:xfrm>
          <a:solidFill>
            <a:srgbClr val="FD9933"/>
          </a:solidFill>
        </p:spPr>
        <p:txBody>
          <a:bodyPr/>
          <a:lstStyle/>
          <a:p>
            <a:pPr algn="ctr"/>
            <a:r>
              <a:rPr lang="pl-PL" sz="4000" b="1" dirty="0" smtClean="0"/>
              <a:t>UWAGA</a:t>
            </a:r>
            <a:r>
              <a:rPr lang="pl-PL" sz="3200" dirty="0" smtClean="0"/>
              <a:t/>
            </a:r>
            <a:br>
              <a:rPr lang="pl-PL" sz="3200" dirty="0" smtClean="0"/>
            </a:br>
            <a:r>
              <a:rPr lang="pl-PL" sz="3200" b="1" dirty="0" smtClean="0"/>
              <a:t> W związku z kryterium negocjacyjnym, po negocjacjach nie ma możliwości poprawy wniosku o dofinansowanie, jeśli został już skutecznie złożony (tzn. w wersji elektronicznej i papierowej). </a:t>
            </a:r>
            <a:endParaRPr lang="pl-PL" altLang="pl-PL" sz="3200" b="1" dirty="0" smtClean="0">
              <a:solidFill>
                <a:schemeClr val="bg1"/>
              </a:solidFill>
            </a:endParaRPr>
          </a:p>
        </p:txBody>
      </p:sp>
      <p:sp>
        <p:nvSpPr>
          <p:cNvPr id="5" name="Symbol zastępczy zawartości 2"/>
          <p:cNvSpPr txBox="1">
            <a:spLocks/>
          </p:cNvSpPr>
          <p:nvPr/>
        </p:nvSpPr>
        <p:spPr bwMode="auto">
          <a:xfrm>
            <a:off x="368300" y="5339814"/>
            <a:ext cx="8485188" cy="72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just" eaLnBrk="0" hangingPunct="0">
              <a:spcBef>
                <a:spcPts val="1000"/>
              </a:spcBef>
              <a:defRPr/>
            </a:pPr>
            <a:endParaRPr lang="pl-PL" sz="1600" dirty="0" smtClean="0"/>
          </a:p>
        </p:txBody>
      </p:sp>
    </p:spTree>
    <p:extLst>
      <p:ext uri="{BB962C8B-B14F-4D97-AF65-F5344CB8AC3E}">
        <p14:creationId xmlns:p14="http://schemas.microsoft.com/office/powerpoint/2010/main" xmlns="" val="2384590595"/>
      </p:ext>
    </p:extLst>
  </p:cSld>
  <p:clrMapOvr>
    <a:masterClrMapping/>
  </p:clrMapOvr>
  <p:transition spd="slow">
    <p:split orient="vert"/>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marL="0" indent="0" algn="ctr" eaLnBrk="1" hangingPunct="1">
              <a:buFont typeface="Arial" charset="0"/>
              <a:buNone/>
              <a:defRPr/>
            </a:pPr>
            <a:r>
              <a:rPr lang="pl-PL" sz="4400" i="1" dirty="0" smtClean="0"/>
              <a:t>Angażowanie personelu </a:t>
            </a:r>
            <a:br>
              <a:rPr lang="pl-PL" sz="4400" i="1" dirty="0" smtClean="0"/>
            </a:br>
            <a:r>
              <a:rPr lang="pl-PL" sz="4400" i="1" dirty="0" smtClean="0"/>
              <a:t>w projektach edukacyjnych EFS</a:t>
            </a:r>
            <a:endParaRPr lang="pl-PL" sz="4400" i="1" dirty="0" smtClean="0">
              <a:solidFill>
                <a:srgbClr val="002060"/>
              </a:solidFill>
            </a:endParaRPr>
          </a:p>
          <a:p>
            <a:pPr eaLnBrk="1" hangingPunct="1">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Tree>
  </p:cSld>
  <p:clrMapOvr>
    <a:masterClrMapping/>
  </p:clrMapOvr>
  <p:transition spd="slow">
    <p:split orient="vert"/>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585788" y="1720850"/>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350838" y="1223963"/>
            <a:ext cx="8537575" cy="633412"/>
          </a:xfrm>
          <a:solidFill>
            <a:srgbClr val="FD9933"/>
          </a:solidFill>
        </p:spPr>
        <p:txBody>
          <a:bodyPr/>
          <a:lstStyle/>
          <a:p>
            <a:pPr algn="ctr"/>
            <a:r>
              <a:rPr lang="pl-PL" altLang="pl-PL" sz="2400" b="1" dirty="0" smtClean="0">
                <a:solidFill>
                  <a:schemeClr val="bg1"/>
                </a:solidFill>
              </a:rPr>
              <a:t>Angażowanie personelu w projektach edukacyjnych EFS</a:t>
            </a:r>
          </a:p>
        </p:txBody>
      </p:sp>
      <p:sp>
        <p:nvSpPr>
          <p:cNvPr id="5" name="Symbol zastępczy zawartości 2"/>
          <p:cNvSpPr txBox="1">
            <a:spLocks/>
          </p:cNvSpPr>
          <p:nvPr/>
        </p:nvSpPr>
        <p:spPr bwMode="auto">
          <a:xfrm>
            <a:off x="368300" y="2111375"/>
            <a:ext cx="8485188" cy="3957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90000"/>
              </a:lnSpc>
              <a:spcBef>
                <a:spcPts val="1000"/>
              </a:spcBef>
              <a:spcAft>
                <a:spcPct val="0"/>
              </a:spcAft>
              <a:buClrTx/>
              <a:buSzTx/>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90000"/>
              </a:lnSpc>
              <a:spcBef>
                <a:spcPts val="1000"/>
              </a:spcBef>
              <a:spcAft>
                <a:spcPct val="0"/>
              </a:spcAft>
              <a:buClrTx/>
              <a:buSzTx/>
              <a:buFont typeface="Arial" charset="0"/>
              <a:buNone/>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9" name="Symbol zastępczy zawartości 2"/>
          <p:cNvSpPr txBox="1">
            <a:spLocks/>
          </p:cNvSpPr>
          <p:nvPr/>
        </p:nvSpPr>
        <p:spPr bwMode="auto">
          <a:xfrm>
            <a:off x="520700" y="2073349"/>
            <a:ext cx="8485188" cy="41480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514350" marR="0" lvl="0" indent="-514350" algn="l" defTabSz="914400" rtl="0" eaLnBrk="0" fontAlgn="base" latinLnBrk="0" hangingPunct="0">
              <a:lnSpc>
                <a:spcPct val="90000"/>
              </a:lnSpc>
              <a:spcBef>
                <a:spcPts val="1000"/>
              </a:spcBef>
              <a:spcAft>
                <a:spcPct val="0"/>
              </a:spcAft>
              <a:buClrTx/>
              <a:buSzTx/>
              <a:buFont typeface="+mj-lt"/>
              <a:buAutoNum type="arabicParenR"/>
              <a:tabLst/>
              <a:defRPr/>
            </a:pPr>
            <a:r>
              <a:rPr kumimoji="0" lang="pl-PL" sz="2800" b="0" i="0" u="none" strike="noStrike" kern="1200" cap="none" spc="0" normalizeH="0" baseline="0" noProof="0" smtClean="0">
                <a:ln>
                  <a:noFill/>
                </a:ln>
                <a:solidFill>
                  <a:schemeClr val="tx1"/>
                </a:solidFill>
                <a:effectLst/>
                <a:uLnTx/>
                <a:uFillTx/>
                <a:latin typeface="+mn-lt"/>
                <a:ea typeface="+mn-ea"/>
                <a:cs typeface="+mn-cs"/>
              </a:rPr>
              <a:t>Realizacja projektu EFS przez szkołę publiczną</a:t>
            </a:r>
            <a:endParaRPr kumimoji="0" lang="pl-PL" altLang="pl-PL" sz="2800" b="0" i="0" u="none" strike="noStrike" kern="1200" cap="none" spc="0" normalizeH="0" baseline="0" noProof="0" smtClean="0">
              <a:ln>
                <a:noFill/>
              </a:ln>
              <a:solidFill>
                <a:schemeClr val="tx1"/>
              </a:solidFill>
              <a:effectLst/>
              <a:uLnTx/>
              <a:uFillTx/>
              <a:latin typeface="+mn-lt"/>
              <a:ea typeface="+mn-ea"/>
              <a:cs typeface="+mn-cs"/>
            </a:endParaRPr>
          </a:p>
          <a:p>
            <a:pPr marL="514350" marR="0" lvl="0" indent="-514350" algn="l" defTabSz="914400" rtl="0" eaLnBrk="0" fontAlgn="base" latinLnBrk="0" hangingPunct="0">
              <a:lnSpc>
                <a:spcPct val="90000"/>
              </a:lnSpc>
              <a:spcBef>
                <a:spcPts val="1000"/>
              </a:spcBef>
              <a:spcAft>
                <a:spcPct val="0"/>
              </a:spcAft>
              <a:buClrTx/>
              <a:buSzTx/>
              <a:buFont typeface="+mj-lt"/>
              <a:buAutoNum type="arabicParenR"/>
              <a:tabLst/>
              <a:defRPr/>
            </a:pPr>
            <a:endParaRPr kumimoji="0" lang="pl-PL" sz="2800" b="0" i="0" u="none" strike="noStrike" kern="1200" cap="none" spc="0" normalizeH="0" baseline="0" noProof="0" smtClean="0">
              <a:ln>
                <a:noFill/>
              </a:ln>
              <a:solidFill>
                <a:schemeClr val="tx1"/>
              </a:solidFill>
              <a:effectLst/>
              <a:uLnTx/>
              <a:uFillTx/>
              <a:latin typeface="+mn-lt"/>
              <a:ea typeface="+mn-ea"/>
              <a:cs typeface="+mn-cs"/>
            </a:endParaRPr>
          </a:p>
          <a:p>
            <a:pPr marL="514350" marR="0" lvl="0" indent="-514350" algn="l" defTabSz="914400" rtl="0" eaLnBrk="0" fontAlgn="base" latinLnBrk="0" hangingPunct="0">
              <a:lnSpc>
                <a:spcPct val="90000"/>
              </a:lnSpc>
              <a:spcBef>
                <a:spcPts val="1000"/>
              </a:spcBef>
              <a:spcAft>
                <a:spcPct val="0"/>
              </a:spcAft>
              <a:buClrTx/>
              <a:buSzTx/>
              <a:buFont typeface="+mj-lt"/>
              <a:buAutoNum type="arabicParenR"/>
              <a:tabLst/>
              <a:defRPr/>
            </a:pPr>
            <a:r>
              <a:rPr kumimoji="0" lang="pl-PL" sz="2800" b="0" i="0" u="none" strike="noStrike" kern="1200" cap="none" spc="0" normalizeH="0" baseline="0" noProof="0" smtClean="0">
                <a:ln>
                  <a:noFill/>
                </a:ln>
                <a:solidFill>
                  <a:schemeClr val="tx1"/>
                </a:solidFill>
                <a:effectLst/>
                <a:uLnTx/>
                <a:uFillTx/>
                <a:latin typeface="+mn-lt"/>
                <a:ea typeface="+mn-ea"/>
                <a:cs typeface="+mn-cs"/>
              </a:rPr>
              <a:t>Realizacja projektu EFS przez podmiot niepubliczny – organ prowadzący szkołę niepubliczną lub organ prowadzący szkołę publiczną niebędący JST</a:t>
            </a:r>
          </a:p>
          <a:p>
            <a:pPr marL="514350" marR="0" lvl="0" indent="-514350" algn="l" defTabSz="914400" rtl="0" eaLnBrk="0" fontAlgn="base" latinLnBrk="0" hangingPunct="0">
              <a:lnSpc>
                <a:spcPct val="90000"/>
              </a:lnSpc>
              <a:spcBef>
                <a:spcPts val="1000"/>
              </a:spcBef>
              <a:spcAft>
                <a:spcPct val="0"/>
              </a:spcAft>
              <a:buClrTx/>
              <a:buSzTx/>
              <a:buFont typeface="+mj-lt"/>
              <a:buAutoNum type="arabicParenR"/>
              <a:tabLst/>
              <a:defRPr/>
            </a:pPr>
            <a:endParaRPr kumimoji="0" lang="pl-PL" sz="2800" b="0" i="0" u="none" strike="noStrike" kern="1200" cap="none" spc="0" normalizeH="0" baseline="0" noProof="0" smtClean="0">
              <a:ln>
                <a:noFill/>
              </a:ln>
              <a:solidFill>
                <a:schemeClr val="tx1"/>
              </a:solidFill>
              <a:effectLst/>
              <a:uLnTx/>
              <a:uFillTx/>
              <a:latin typeface="+mn-lt"/>
              <a:ea typeface="+mn-ea"/>
              <a:cs typeface="+mn-cs"/>
            </a:endParaRPr>
          </a:p>
          <a:p>
            <a:pPr marL="514350" marR="0" lvl="0" indent="-514350" algn="l" defTabSz="914400" rtl="0" eaLnBrk="0" fontAlgn="base" latinLnBrk="0" hangingPunct="0">
              <a:lnSpc>
                <a:spcPct val="90000"/>
              </a:lnSpc>
              <a:spcBef>
                <a:spcPts val="1000"/>
              </a:spcBef>
              <a:spcAft>
                <a:spcPct val="0"/>
              </a:spcAft>
              <a:buClrTx/>
              <a:buSzTx/>
              <a:buFont typeface="+mj-lt"/>
              <a:buAutoNum type="arabicParenR"/>
              <a:tabLst/>
              <a:defRPr/>
            </a:pPr>
            <a:r>
              <a:rPr kumimoji="0" lang="pl-PL" sz="2800" b="0" i="0" u="none" strike="noStrike" kern="1200" cap="none" spc="0" normalizeH="0" baseline="0" noProof="0" smtClean="0">
                <a:ln>
                  <a:noFill/>
                </a:ln>
                <a:solidFill>
                  <a:schemeClr val="tx1"/>
                </a:solidFill>
                <a:effectLst/>
                <a:uLnTx/>
                <a:uFillTx/>
                <a:latin typeface="+mn-lt"/>
                <a:ea typeface="+mn-ea"/>
                <a:cs typeface="+mn-cs"/>
              </a:rPr>
              <a:t>Realizacja projektu EFS przez podmiot prywatny – </a:t>
            </a:r>
            <a:br>
              <a:rPr kumimoji="0" lang="pl-PL" sz="2800" b="0" i="0" u="none" strike="noStrike" kern="1200" cap="none" spc="0" normalizeH="0" baseline="0" noProof="0" smtClean="0">
                <a:ln>
                  <a:noFill/>
                </a:ln>
                <a:solidFill>
                  <a:schemeClr val="tx1"/>
                </a:solidFill>
                <a:effectLst/>
                <a:uLnTx/>
                <a:uFillTx/>
                <a:latin typeface="+mn-lt"/>
                <a:ea typeface="+mn-ea"/>
                <a:cs typeface="+mn-cs"/>
              </a:rPr>
            </a:br>
            <a:r>
              <a:rPr kumimoji="0" lang="pl-PL" sz="2800" b="0" i="0" u="none" strike="noStrike" kern="1200" cap="none" spc="0" normalizeH="0" baseline="0" noProof="0" smtClean="0">
                <a:ln>
                  <a:noFill/>
                </a:ln>
                <a:solidFill>
                  <a:schemeClr val="tx1"/>
                </a:solidFill>
                <a:effectLst/>
                <a:uLnTx/>
                <a:uFillTx/>
                <a:latin typeface="+mn-lt"/>
                <a:ea typeface="+mn-ea"/>
                <a:cs typeface="+mn-cs"/>
              </a:rPr>
              <a:t>nie będący organem prowadzącym szkoły </a:t>
            </a:r>
            <a:r>
              <a:rPr kumimoji="0" lang="pl-PL" sz="2800" b="0" i="0" u="sng" strike="noStrike" kern="1200" cap="none" spc="0" normalizeH="0" baseline="0" noProof="0" smtClean="0">
                <a:ln>
                  <a:noFill/>
                </a:ln>
                <a:solidFill>
                  <a:schemeClr val="tx1"/>
                </a:solidFill>
                <a:effectLst/>
                <a:uLnTx/>
                <a:uFillTx/>
                <a:latin typeface="+mn-lt"/>
                <a:ea typeface="+mn-ea"/>
                <a:cs typeface="+mn-cs"/>
              </a:rPr>
              <a:t>(rozwiązanie nie rekomendowane przez MR)</a:t>
            </a:r>
          </a:p>
          <a:p>
            <a:pPr marL="342900" marR="0" lvl="0" indent="-342900" algn="l" defTabSz="914400" rtl="0" eaLnBrk="0" fontAlgn="base" latinLnBrk="0" hangingPunct="0">
              <a:lnSpc>
                <a:spcPct val="90000"/>
              </a:lnSpc>
              <a:spcBef>
                <a:spcPts val="1000"/>
              </a:spcBef>
              <a:spcAft>
                <a:spcPct val="0"/>
              </a:spcAft>
              <a:buClrTx/>
              <a:buSzTx/>
              <a:buFont typeface="Arial" charset="0"/>
              <a:buAutoNum type="arabicPeriod"/>
              <a:tabLst/>
              <a:defRPr/>
            </a:pPr>
            <a:endParaRPr kumimoji="0" lang="pl-PL" sz="1800" b="0" i="0" u="none" strike="noStrike" kern="120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90000"/>
              </a:lnSpc>
              <a:spcBef>
                <a:spcPts val="1000"/>
              </a:spcBef>
              <a:spcAft>
                <a:spcPct val="0"/>
              </a:spcAft>
              <a:buClrTx/>
              <a:buSzTx/>
              <a:buFont typeface="Arial" charset="0"/>
              <a:buAutoNum type="arabicPeriod"/>
              <a:tabLst/>
              <a:defRPr/>
            </a:pPr>
            <a:endParaRPr kumimoji="0" lang="pl-PL" altLang="pl-PL" sz="1800" b="0" i="0" u="none" strike="noStrike" kern="1200" cap="none" spc="0" normalizeH="0" baseline="0" noProof="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90000"/>
              </a:lnSpc>
              <a:spcBef>
                <a:spcPts val="1000"/>
              </a:spcBef>
              <a:spcAft>
                <a:spcPct val="0"/>
              </a:spcAft>
              <a:buClrTx/>
              <a:buSzTx/>
              <a:buFont typeface="Arial" charset="0"/>
              <a:buNone/>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spd="slow">
    <p:split orient="vert"/>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5" name="Symbol zastępczy zawartości 2"/>
          <p:cNvSpPr txBox="1">
            <a:spLocks/>
          </p:cNvSpPr>
          <p:nvPr/>
        </p:nvSpPr>
        <p:spPr bwMode="auto">
          <a:xfrm>
            <a:off x="368300" y="2111375"/>
            <a:ext cx="8485188" cy="3957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90000"/>
              </a:lnSpc>
              <a:spcBef>
                <a:spcPts val="1000"/>
              </a:spcBef>
              <a:spcAft>
                <a:spcPct val="0"/>
              </a:spcAft>
              <a:buClrTx/>
              <a:buSzTx/>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90000"/>
              </a:lnSpc>
              <a:spcBef>
                <a:spcPts val="1000"/>
              </a:spcBef>
              <a:spcAft>
                <a:spcPct val="0"/>
              </a:spcAft>
              <a:buClrTx/>
              <a:buSzTx/>
              <a:buFont typeface="Arial" charset="0"/>
              <a:buNone/>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9" name="Symbol zastępczy zawartości 2"/>
          <p:cNvSpPr txBox="1">
            <a:spLocks/>
          </p:cNvSpPr>
          <p:nvPr/>
        </p:nvSpPr>
        <p:spPr bwMode="auto">
          <a:xfrm>
            <a:off x="520700" y="2073349"/>
            <a:ext cx="8485188" cy="41480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90000"/>
              </a:lnSpc>
              <a:spcBef>
                <a:spcPts val="1000"/>
              </a:spcBef>
              <a:spcAft>
                <a:spcPct val="0"/>
              </a:spcAft>
              <a:buClrTx/>
              <a:buSzTx/>
              <a:tabLst/>
              <a:defRPr/>
            </a:pPr>
            <a:endParaRPr kumimoji="0" lang="pl-PL" sz="1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90000"/>
              </a:lnSpc>
              <a:spcBef>
                <a:spcPts val="1000"/>
              </a:spcBef>
              <a:spcAft>
                <a:spcPct val="0"/>
              </a:spcAft>
              <a:buClrTx/>
              <a:buSzTx/>
              <a:buFont typeface="Arial" charset="0"/>
              <a:buAutoNum type="arabicPeriod"/>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90000"/>
              </a:lnSpc>
              <a:spcBef>
                <a:spcPts val="1000"/>
              </a:spcBef>
              <a:spcAft>
                <a:spcPct val="0"/>
              </a:spcAft>
              <a:buClrTx/>
              <a:buSzTx/>
              <a:buFont typeface="Arial" charset="0"/>
              <a:buNone/>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0" name="Tytuł 1"/>
          <p:cNvSpPr>
            <a:spLocks noGrp="1"/>
          </p:cNvSpPr>
          <p:nvPr>
            <p:ph type="title"/>
          </p:nvPr>
        </p:nvSpPr>
        <p:spPr>
          <a:xfrm>
            <a:off x="350838" y="1223963"/>
            <a:ext cx="8537575" cy="633412"/>
          </a:xfrm>
          <a:solidFill>
            <a:srgbClr val="FD9933"/>
          </a:solidFill>
        </p:spPr>
        <p:txBody>
          <a:bodyPr/>
          <a:lstStyle/>
          <a:p>
            <a:pPr algn="ctr"/>
            <a:r>
              <a:rPr lang="pl-PL" altLang="pl-PL" sz="2400" b="1" dirty="0" smtClean="0">
                <a:solidFill>
                  <a:schemeClr val="bg1"/>
                </a:solidFill>
              </a:rPr>
              <a:t>Realizacja projektu EFS przez szkołę publiczną</a:t>
            </a:r>
          </a:p>
        </p:txBody>
      </p:sp>
      <p:graphicFrame>
        <p:nvGraphicFramePr>
          <p:cNvPr id="11" name="Symbol zastępczy zawartości 2"/>
          <p:cNvGraphicFramePr>
            <a:graphicFrameLocks/>
          </p:cNvGraphicFramePr>
          <p:nvPr>
            <p:extLst>
              <p:ext uri="{D42A27DB-BD31-4B8C-83A1-F6EECF244321}">
                <p14:modId xmlns:p14="http://schemas.microsoft.com/office/powerpoint/2010/main" xmlns="" val="3948275867"/>
              </p:ext>
            </p:extLst>
          </p:nvPr>
        </p:nvGraphicFramePr>
        <p:xfrm>
          <a:off x="371844" y="2094614"/>
          <a:ext cx="8485188" cy="44125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split orient="vert"/>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5" name="Symbol zastępczy zawartości 2"/>
          <p:cNvSpPr txBox="1">
            <a:spLocks/>
          </p:cNvSpPr>
          <p:nvPr/>
        </p:nvSpPr>
        <p:spPr bwMode="auto">
          <a:xfrm>
            <a:off x="368300" y="2111375"/>
            <a:ext cx="8485188" cy="3957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90000"/>
              </a:lnSpc>
              <a:spcBef>
                <a:spcPts val="1000"/>
              </a:spcBef>
              <a:spcAft>
                <a:spcPct val="0"/>
              </a:spcAft>
              <a:buClrTx/>
              <a:buSzTx/>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90000"/>
              </a:lnSpc>
              <a:spcBef>
                <a:spcPts val="1000"/>
              </a:spcBef>
              <a:spcAft>
                <a:spcPct val="0"/>
              </a:spcAft>
              <a:buClrTx/>
              <a:buSzTx/>
              <a:buFont typeface="Arial" charset="0"/>
              <a:buNone/>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9" name="Symbol zastępczy zawartości 2"/>
          <p:cNvSpPr txBox="1">
            <a:spLocks/>
          </p:cNvSpPr>
          <p:nvPr/>
        </p:nvSpPr>
        <p:spPr bwMode="auto">
          <a:xfrm>
            <a:off x="520700" y="2073349"/>
            <a:ext cx="8485188" cy="41480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90000"/>
              </a:lnSpc>
              <a:spcBef>
                <a:spcPts val="1000"/>
              </a:spcBef>
              <a:spcAft>
                <a:spcPct val="0"/>
              </a:spcAft>
              <a:buClrTx/>
              <a:buSzTx/>
              <a:tabLst/>
              <a:defRPr/>
            </a:pPr>
            <a:endParaRPr kumimoji="0" lang="pl-PL" sz="1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90000"/>
              </a:lnSpc>
              <a:spcBef>
                <a:spcPts val="1000"/>
              </a:spcBef>
              <a:spcAft>
                <a:spcPct val="0"/>
              </a:spcAft>
              <a:buClrTx/>
              <a:buSzTx/>
              <a:buFont typeface="Arial" charset="0"/>
              <a:buAutoNum type="arabicPeriod"/>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90000"/>
              </a:lnSpc>
              <a:spcBef>
                <a:spcPts val="1000"/>
              </a:spcBef>
              <a:spcAft>
                <a:spcPct val="0"/>
              </a:spcAft>
              <a:buClrTx/>
              <a:buSzTx/>
              <a:buFont typeface="Arial" charset="0"/>
              <a:buNone/>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0" name="Tytuł 1"/>
          <p:cNvSpPr>
            <a:spLocks noGrp="1"/>
          </p:cNvSpPr>
          <p:nvPr>
            <p:ph type="title"/>
          </p:nvPr>
        </p:nvSpPr>
        <p:spPr>
          <a:xfrm>
            <a:off x="350838" y="1223963"/>
            <a:ext cx="8537575" cy="633412"/>
          </a:xfrm>
          <a:solidFill>
            <a:srgbClr val="FD9933"/>
          </a:solidFill>
        </p:spPr>
        <p:txBody>
          <a:bodyPr/>
          <a:lstStyle/>
          <a:p>
            <a:pPr algn="ctr"/>
            <a:r>
              <a:rPr lang="pl-PL" altLang="pl-PL" sz="2400" b="1" dirty="0" smtClean="0">
                <a:solidFill>
                  <a:schemeClr val="bg1"/>
                </a:solidFill>
              </a:rPr>
              <a:t>Realizacja projektu EFS przez szkołę publiczną</a:t>
            </a:r>
          </a:p>
        </p:txBody>
      </p:sp>
      <p:graphicFrame>
        <p:nvGraphicFramePr>
          <p:cNvPr id="11" name="Symbol zastępczy zawartości 2"/>
          <p:cNvGraphicFramePr>
            <a:graphicFrameLocks/>
          </p:cNvGraphicFramePr>
          <p:nvPr/>
        </p:nvGraphicFramePr>
        <p:xfrm>
          <a:off x="371844" y="2263775"/>
          <a:ext cx="8485188" cy="39576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split orient="vert"/>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5" name="Symbol zastępczy zawartości 2"/>
          <p:cNvSpPr txBox="1">
            <a:spLocks/>
          </p:cNvSpPr>
          <p:nvPr/>
        </p:nvSpPr>
        <p:spPr bwMode="auto">
          <a:xfrm>
            <a:off x="368300" y="2111375"/>
            <a:ext cx="8485188" cy="3957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90000"/>
              </a:lnSpc>
              <a:spcBef>
                <a:spcPts val="1000"/>
              </a:spcBef>
              <a:spcAft>
                <a:spcPct val="0"/>
              </a:spcAft>
              <a:buClrTx/>
              <a:buSzTx/>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90000"/>
              </a:lnSpc>
              <a:spcBef>
                <a:spcPts val="1000"/>
              </a:spcBef>
              <a:spcAft>
                <a:spcPct val="0"/>
              </a:spcAft>
              <a:buClrTx/>
              <a:buSzTx/>
              <a:buFont typeface="Arial" charset="0"/>
              <a:buNone/>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9" name="Symbol zastępczy zawartości 2"/>
          <p:cNvSpPr txBox="1">
            <a:spLocks/>
          </p:cNvSpPr>
          <p:nvPr/>
        </p:nvSpPr>
        <p:spPr bwMode="auto">
          <a:xfrm>
            <a:off x="520700" y="2073349"/>
            <a:ext cx="8485188" cy="41480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90000"/>
              </a:lnSpc>
              <a:spcBef>
                <a:spcPts val="1000"/>
              </a:spcBef>
              <a:spcAft>
                <a:spcPct val="0"/>
              </a:spcAft>
              <a:buClrTx/>
              <a:buSzTx/>
              <a:tabLst/>
              <a:defRPr/>
            </a:pPr>
            <a:endParaRPr kumimoji="0" lang="pl-PL" sz="1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90000"/>
              </a:lnSpc>
              <a:spcBef>
                <a:spcPts val="1000"/>
              </a:spcBef>
              <a:spcAft>
                <a:spcPct val="0"/>
              </a:spcAft>
              <a:buClrTx/>
              <a:buSzTx/>
              <a:buFont typeface="Arial" charset="0"/>
              <a:buAutoNum type="arabicPeriod"/>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90000"/>
              </a:lnSpc>
              <a:spcBef>
                <a:spcPts val="1000"/>
              </a:spcBef>
              <a:spcAft>
                <a:spcPct val="0"/>
              </a:spcAft>
              <a:buClrTx/>
              <a:buSzTx/>
              <a:buFont typeface="Arial" charset="0"/>
              <a:buNone/>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0" name="Tytuł 1"/>
          <p:cNvSpPr>
            <a:spLocks noGrp="1"/>
          </p:cNvSpPr>
          <p:nvPr>
            <p:ph type="title"/>
          </p:nvPr>
        </p:nvSpPr>
        <p:spPr>
          <a:xfrm>
            <a:off x="350838" y="1223963"/>
            <a:ext cx="8537575" cy="633412"/>
          </a:xfrm>
          <a:solidFill>
            <a:srgbClr val="FD9933"/>
          </a:solidFill>
        </p:spPr>
        <p:txBody>
          <a:bodyPr/>
          <a:lstStyle/>
          <a:p>
            <a:pPr algn="ctr"/>
            <a:r>
              <a:rPr lang="pl-PL" altLang="pl-PL" sz="2400" b="1" dirty="0" smtClean="0">
                <a:solidFill>
                  <a:schemeClr val="bg1"/>
                </a:solidFill>
              </a:rPr>
              <a:t>Realizacja projektu EFS przez szkołę publiczną</a:t>
            </a:r>
          </a:p>
        </p:txBody>
      </p:sp>
      <p:graphicFrame>
        <p:nvGraphicFramePr>
          <p:cNvPr id="11" name="Symbol zastępczy zawartości 2"/>
          <p:cNvGraphicFramePr>
            <a:graphicFrameLocks/>
          </p:cNvGraphicFramePr>
          <p:nvPr>
            <p:extLst>
              <p:ext uri="{D42A27DB-BD31-4B8C-83A1-F6EECF244321}">
                <p14:modId xmlns:p14="http://schemas.microsoft.com/office/powerpoint/2010/main" xmlns="" val="866013772"/>
              </p:ext>
            </p:extLst>
          </p:nvPr>
        </p:nvGraphicFramePr>
        <p:xfrm>
          <a:off x="371844" y="2263775"/>
          <a:ext cx="8485188" cy="39576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split orient="vert"/>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5" name="Symbol zastępczy zawartości 2"/>
          <p:cNvSpPr txBox="1">
            <a:spLocks/>
          </p:cNvSpPr>
          <p:nvPr/>
        </p:nvSpPr>
        <p:spPr bwMode="auto">
          <a:xfrm>
            <a:off x="368300" y="2111375"/>
            <a:ext cx="8485188" cy="3957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90000"/>
              </a:lnSpc>
              <a:spcBef>
                <a:spcPts val="1000"/>
              </a:spcBef>
              <a:spcAft>
                <a:spcPct val="0"/>
              </a:spcAft>
              <a:buClrTx/>
              <a:buSzTx/>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90000"/>
              </a:lnSpc>
              <a:spcBef>
                <a:spcPts val="1000"/>
              </a:spcBef>
              <a:spcAft>
                <a:spcPct val="0"/>
              </a:spcAft>
              <a:buClrTx/>
              <a:buSzTx/>
              <a:buFont typeface="Arial" charset="0"/>
              <a:buNone/>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9" name="Symbol zastępczy zawartości 2"/>
          <p:cNvSpPr txBox="1">
            <a:spLocks/>
          </p:cNvSpPr>
          <p:nvPr/>
        </p:nvSpPr>
        <p:spPr bwMode="auto">
          <a:xfrm>
            <a:off x="520700" y="2073349"/>
            <a:ext cx="8485188" cy="41480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90000"/>
              </a:lnSpc>
              <a:spcBef>
                <a:spcPts val="1000"/>
              </a:spcBef>
              <a:spcAft>
                <a:spcPct val="0"/>
              </a:spcAft>
              <a:buClrTx/>
              <a:buSzTx/>
              <a:tabLst/>
              <a:defRPr/>
            </a:pPr>
            <a:endParaRPr kumimoji="0" lang="pl-PL" sz="1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90000"/>
              </a:lnSpc>
              <a:spcBef>
                <a:spcPts val="1000"/>
              </a:spcBef>
              <a:spcAft>
                <a:spcPct val="0"/>
              </a:spcAft>
              <a:buClrTx/>
              <a:buSzTx/>
              <a:buFont typeface="Arial" charset="0"/>
              <a:buAutoNum type="arabicPeriod"/>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0" fontAlgn="base" latinLnBrk="0" hangingPunct="0">
              <a:lnSpc>
                <a:spcPct val="90000"/>
              </a:lnSpc>
              <a:spcBef>
                <a:spcPts val="1000"/>
              </a:spcBef>
              <a:spcAft>
                <a:spcPct val="0"/>
              </a:spcAft>
              <a:buClrTx/>
              <a:buSzTx/>
              <a:buFont typeface="Arial" charset="0"/>
              <a:buNone/>
              <a:tabLst/>
              <a:defRPr/>
            </a:pPr>
            <a:endParaRPr kumimoji="0" lang="pl-PL" altLang="pl-PL" sz="1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8" name="Tytuł 1"/>
          <p:cNvSpPr>
            <a:spLocks noGrp="1"/>
          </p:cNvSpPr>
          <p:nvPr>
            <p:ph type="title"/>
          </p:nvPr>
        </p:nvSpPr>
        <p:spPr>
          <a:xfrm>
            <a:off x="153988" y="1238250"/>
            <a:ext cx="8734425" cy="633413"/>
          </a:xfrm>
          <a:solidFill>
            <a:srgbClr val="FD9933"/>
          </a:solidFill>
        </p:spPr>
        <p:txBody>
          <a:bodyPr/>
          <a:lstStyle/>
          <a:p>
            <a:pPr algn="ctr"/>
            <a:r>
              <a:rPr lang="pl-PL" altLang="pl-PL" sz="2400" b="1" dirty="0" smtClean="0">
                <a:solidFill>
                  <a:schemeClr val="bg1"/>
                </a:solidFill>
              </a:rPr>
              <a:t>Realizacja projektu EFS przez organ prowadzący szkołą niepubliczną</a:t>
            </a:r>
          </a:p>
        </p:txBody>
      </p:sp>
      <p:graphicFrame>
        <p:nvGraphicFramePr>
          <p:cNvPr id="12" name="Symbol zastępczy zawartości 2"/>
          <p:cNvGraphicFramePr>
            <a:graphicFrameLocks noGrp="1"/>
          </p:cNvGraphicFramePr>
          <p:nvPr>
            <p:ph idx="1"/>
          </p:nvPr>
        </p:nvGraphicFramePr>
        <p:xfrm>
          <a:off x="350579" y="2263775"/>
          <a:ext cx="8485188" cy="39576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split orient="vert"/>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p:cNvSpPr>
            <a:spLocks noGrp="1"/>
          </p:cNvSpPr>
          <p:nvPr>
            <p:ph idx="1"/>
          </p:nvPr>
        </p:nvSpPr>
        <p:spPr>
          <a:xfrm>
            <a:off x="610328" y="1682214"/>
            <a:ext cx="7886700" cy="4822825"/>
          </a:xfrm>
        </p:spPr>
        <p:txBody>
          <a:bodyPr/>
          <a:lstStyle/>
          <a:p>
            <a:pPr marL="0" indent="0" algn="ctr" eaLnBrk="1" hangingPunct="1">
              <a:buFont typeface="Arial" charset="0"/>
              <a:buNone/>
              <a:defRPr/>
            </a:pPr>
            <a:endParaRPr lang="pl-PL" sz="2400" dirty="0" smtClean="0"/>
          </a:p>
          <a:p>
            <a:pPr marL="0" indent="0" algn="ctr" eaLnBrk="1" hangingPunct="1">
              <a:buFont typeface="Arial" charset="0"/>
              <a:buNone/>
              <a:defRPr/>
            </a:pPr>
            <a:endParaRPr lang="pl-PL" sz="2400" dirty="0"/>
          </a:p>
          <a:p>
            <a:pPr eaLnBrk="1" hangingPunct="1">
              <a:buNone/>
              <a:defRPr/>
            </a:pPr>
            <a:endParaRPr lang="pl-PL" sz="2400" dirty="0" smtClean="0"/>
          </a:p>
          <a:p>
            <a:pPr eaLnBrk="1" hangingPunct="1">
              <a:defRPr/>
            </a:pPr>
            <a:endParaRPr lang="pl-PL" altLang="pl-PL" b="1" dirty="0" smtClean="0"/>
          </a:p>
          <a:p>
            <a:pPr eaLnBrk="1" hangingPunct="1">
              <a:defRPr/>
            </a:pPr>
            <a:endParaRPr lang="pl-PL" altLang="pl-PL" dirty="0" smtClean="0"/>
          </a:p>
          <a:p>
            <a:pPr eaLnBrk="1" hangingPunct="1">
              <a:defRPr/>
            </a:pPr>
            <a:endParaRPr lang="pl-PL" altLang="pl-PL" dirty="0" smtClean="0"/>
          </a:p>
        </p:txBody>
      </p:sp>
      <p:pic>
        <p:nvPicPr>
          <p:cNvPr id="3"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662414" y="141953"/>
            <a:ext cx="4341812" cy="757237"/>
          </a:xfrm>
          <a:prstGeom prst="rect">
            <a:avLst/>
          </a:prstGeom>
          <a:noFill/>
          <a:ln w="9525">
            <a:noFill/>
            <a:miter lim="800000"/>
            <a:headEnd/>
            <a:tailEnd/>
          </a:ln>
        </p:spPr>
      </p:pic>
      <p:sp>
        <p:nvSpPr>
          <p:cNvPr id="4" name="Tytuł 1"/>
          <p:cNvSpPr>
            <a:spLocks noGrp="1"/>
          </p:cNvSpPr>
          <p:nvPr>
            <p:ph type="title"/>
          </p:nvPr>
        </p:nvSpPr>
        <p:spPr>
          <a:xfrm>
            <a:off x="218942" y="1682213"/>
            <a:ext cx="8669472" cy="2992817"/>
          </a:xfrm>
          <a:solidFill>
            <a:srgbClr val="FD9933"/>
          </a:solidFill>
        </p:spPr>
        <p:txBody>
          <a:bodyPr/>
          <a:lstStyle/>
          <a:p>
            <a:pPr algn="ctr"/>
            <a:r>
              <a:rPr lang="pl-PL" sz="3600" b="1" dirty="0" smtClean="0"/>
              <a:t>Zasada równości szans kobiet i mężczyzn</a:t>
            </a:r>
            <a:endParaRPr lang="pl-PL" altLang="pl-PL" sz="3600" b="1" dirty="0" smtClean="0">
              <a:solidFill>
                <a:schemeClr val="bg1"/>
              </a:solidFill>
            </a:endParaRPr>
          </a:p>
        </p:txBody>
      </p:sp>
      <p:sp>
        <p:nvSpPr>
          <p:cNvPr id="5" name="Symbol zastępczy zawartości 2"/>
          <p:cNvSpPr txBox="1">
            <a:spLocks/>
          </p:cNvSpPr>
          <p:nvPr/>
        </p:nvSpPr>
        <p:spPr bwMode="auto">
          <a:xfrm>
            <a:off x="368300" y="5339814"/>
            <a:ext cx="8485188" cy="72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just" eaLnBrk="0" hangingPunct="0">
              <a:spcBef>
                <a:spcPts val="1000"/>
              </a:spcBef>
              <a:defRPr/>
            </a:pPr>
            <a:endParaRPr lang="pl-PL" sz="1600" dirty="0" smtClean="0"/>
          </a:p>
        </p:txBody>
      </p:sp>
    </p:spTree>
    <p:extLst>
      <p:ext uri="{BB962C8B-B14F-4D97-AF65-F5344CB8AC3E}">
        <p14:creationId xmlns:p14="http://schemas.microsoft.com/office/powerpoint/2010/main" xmlns="" val="2819192690"/>
      </p:ext>
    </p:extLst>
  </p:cSld>
  <p:clrMapOvr>
    <a:masterClrMapping/>
  </p:clrMapOvr>
  <p:transition spd="slow">
    <p:split orient="vert"/>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a:p>
        </p:txBody>
      </p:sp>
      <p:sp>
        <p:nvSpPr>
          <p:cNvPr id="4" name="Tytuł 1"/>
          <p:cNvSpPr>
            <a:spLocks noGrp="1"/>
          </p:cNvSpPr>
          <p:nvPr>
            <p:ph type="title"/>
          </p:nvPr>
        </p:nvSpPr>
        <p:spPr>
          <a:xfrm>
            <a:off x="628650" y="1113396"/>
            <a:ext cx="7886700" cy="805556"/>
          </a:xfrm>
          <a:solidFill>
            <a:srgbClr val="FD9933"/>
          </a:solidFill>
        </p:spPr>
        <p:txBody>
          <a:bodyPr/>
          <a:lstStyle/>
          <a:p>
            <a:pPr algn="ctr"/>
            <a:r>
              <a:rPr lang="pl-PL" altLang="pl-PL" sz="2400" b="1" dirty="0" smtClean="0">
                <a:solidFill>
                  <a:schemeClr val="bg1"/>
                </a:solidFill>
              </a:rPr>
              <a:t>Zasada równości szans kobiet i mężczyzn</a:t>
            </a:r>
          </a:p>
        </p:txBody>
      </p:sp>
      <p:sp>
        <p:nvSpPr>
          <p:cNvPr id="5" name="Prostokąt 4"/>
          <p:cNvSpPr/>
          <p:nvPr/>
        </p:nvSpPr>
        <p:spPr>
          <a:xfrm>
            <a:off x="628650" y="2034746"/>
            <a:ext cx="7886700" cy="4365093"/>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defRPr/>
            </a:pPr>
            <a:endParaRPr lang="pl-PL" dirty="0" smtClean="0">
              <a:solidFill>
                <a:schemeClr val="tx1"/>
              </a:solidFill>
            </a:endParaRPr>
          </a:p>
          <a:p>
            <a:pPr>
              <a:defRPr/>
            </a:pPr>
            <a:r>
              <a:rPr lang="pl-PL" dirty="0" smtClean="0">
                <a:solidFill>
                  <a:schemeClr val="tx1"/>
                </a:solidFill>
              </a:rPr>
              <a:t>Zasada </a:t>
            </a:r>
            <a:r>
              <a:rPr lang="pl-PL" dirty="0">
                <a:solidFill>
                  <a:schemeClr val="tx1"/>
                </a:solidFill>
              </a:rPr>
              <a:t>równości szans kobiet i mężczyzn ma prowadzić do podejmowania działań na rzecz osiągnięcia stanu, w którym kobietom i mężczyznom przypisuje się taką samą wartość społeczną, równe prawa i równe obowiązki oraz gdy mają oni równy dostęp do zasobów (środki finansowe, szanse rozwoju), z których mogą korzystać. Zasada ta ma gwarantować możliwość wyboru drogi życiowej bez ograniczeń wynikających ze stereotypów płci. </a:t>
            </a:r>
            <a:endParaRPr lang="pl-PL" dirty="0" smtClean="0">
              <a:solidFill>
                <a:schemeClr val="tx1"/>
              </a:solidFill>
            </a:endParaRPr>
          </a:p>
          <a:p>
            <a:pPr>
              <a:defRPr/>
            </a:pPr>
            <a:endParaRPr lang="pl-PL" dirty="0" smtClean="0">
              <a:solidFill>
                <a:schemeClr val="tx1"/>
              </a:solidFill>
            </a:endParaRPr>
          </a:p>
          <a:p>
            <a:pPr>
              <a:defRPr/>
            </a:pPr>
            <a:r>
              <a:rPr lang="pl-PL" dirty="0" smtClean="0">
                <a:solidFill>
                  <a:schemeClr val="tx1"/>
                </a:solidFill>
              </a:rPr>
              <a:t>Do </a:t>
            </a:r>
            <a:r>
              <a:rPr lang="pl-PL" dirty="0">
                <a:solidFill>
                  <a:schemeClr val="tx1"/>
                </a:solidFill>
              </a:rPr>
              <a:t>oceny realizacji zasady równości szans kobiet i mężczyzn w ramach projektów współfinansowanych z </a:t>
            </a:r>
            <a:r>
              <a:rPr lang="pl-PL" dirty="0" smtClean="0">
                <a:solidFill>
                  <a:schemeClr val="tx1"/>
                </a:solidFill>
              </a:rPr>
              <a:t>EFS używane jest narzędzie tzw. </a:t>
            </a:r>
            <a:r>
              <a:rPr lang="pl-PL" i="1" dirty="0" smtClean="0">
                <a:solidFill>
                  <a:schemeClr val="tx1"/>
                </a:solidFill>
              </a:rPr>
              <a:t>standard minimum.</a:t>
            </a:r>
          </a:p>
          <a:p>
            <a:pPr>
              <a:defRPr/>
            </a:pPr>
            <a:endParaRPr lang="pl-PL" i="1" dirty="0">
              <a:solidFill>
                <a:schemeClr val="tx1"/>
              </a:solidFill>
            </a:endParaRPr>
          </a:p>
          <a:p>
            <a:pPr>
              <a:defRPr/>
            </a:pPr>
            <a:r>
              <a:rPr lang="pl-PL" sz="1600" dirty="0">
                <a:solidFill>
                  <a:schemeClr val="tx1"/>
                </a:solidFill>
              </a:rPr>
              <a:t>Szczegółowe zasady oceny zgodności projektu z zasadą równości szans </a:t>
            </a:r>
            <a:r>
              <a:rPr lang="pl-PL" sz="1600" dirty="0" smtClean="0">
                <a:solidFill>
                  <a:schemeClr val="tx1"/>
                </a:solidFill>
              </a:rPr>
              <a:t>kobiet</a:t>
            </a:r>
            <a:br>
              <a:rPr lang="pl-PL" sz="1600" dirty="0" smtClean="0">
                <a:solidFill>
                  <a:schemeClr val="tx1"/>
                </a:solidFill>
              </a:rPr>
            </a:br>
            <a:r>
              <a:rPr lang="pl-PL" sz="1600" dirty="0" smtClean="0">
                <a:solidFill>
                  <a:schemeClr val="tx1"/>
                </a:solidFill>
              </a:rPr>
              <a:t>i </a:t>
            </a:r>
            <a:r>
              <a:rPr lang="pl-PL" sz="1600" dirty="0">
                <a:solidFill>
                  <a:schemeClr val="tx1"/>
                </a:solidFill>
              </a:rPr>
              <a:t>mężczyzn zawiera </a:t>
            </a:r>
            <a:r>
              <a:rPr lang="pl-PL" sz="1600" i="1" dirty="0">
                <a:solidFill>
                  <a:schemeClr val="tx1"/>
                </a:solidFill>
              </a:rPr>
              <a:t>Instrukcja do standardu minimum realizacji zasady równości szans </a:t>
            </a:r>
            <a:r>
              <a:rPr lang="pl-PL" sz="1600" i="1" dirty="0" smtClean="0">
                <a:solidFill>
                  <a:schemeClr val="tx1"/>
                </a:solidFill>
              </a:rPr>
              <a:t>kobiet</a:t>
            </a:r>
            <a:br>
              <a:rPr lang="pl-PL" sz="1600" i="1" dirty="0" smtClean="0">
                <a:solidFill>
                  <a:schemeClr val="tx1"/>
                </a:solidFill>
              </a:rPr>
            </a:br>
            <a:r>
              <a:rPr lang="pl-PL" sz="1600" i="1" dirty="0" smtClean="0">
                <a:solidFill>
                  <a:schemeClr val="tx1"/>
                </a:solidFill>
              </a:rPr>
              <a:t>i </a:t>
            </a:r>
            <a:r>
              <a:rPr lang="pl-PL" sz="1600" i="1" dirty="0">
                <a:solidFill>
                  <a:schemeClr val="tx1"/>
                </a:solidFill>
              </a:rPr>
              <a:t>mężczyzn w programach operacyjnych finansowanych z Europejskiego Funduszu Społecznego</a:t>
            </a:r>
            <a:r>
              <a:rPr lang="pl-PL" sz="1600" dirty="0">
                <a:solidFill>
                  <a:schemeClr val="tx1"/>
                </a:solidFill>
              </a:rPr>
              <a:t>, która została zawarta w </a:t>
            </a:r>
            <a:r>
              <a:rPr lang="pl-PL" sz="1600" i="1" dirty="0" smtClean="0">
                <a:solidFill>
                  <a:schemeClr val="tx1"/>
                </a:solidFill>
              </a:rPr>
              <a:t>Wytycznych w </a:t>
            </a:r>
            <a:r>
              <a:rPr lang="pl-PL" sz="1600" i="1" dirty="0">
                <a:solidFill>
                  <a:schemeClr val="tx1"/>
                </a:solidFill>
              </a:rPr>
              <a:t>zakresie realizacji zasady równości szans i </a:t>
            </a:r>
            <a:r>
              <a:rPr lang="pl-PL" sz="1600" i="1" dirty="0" smtClean="0">
                <a:solidFill>
                  <a:schemeClr val="tx1"/>
                </a:solidFill>
              </a:rPr>
              <a:t>niedyskryminacji, w </a:t>
            </a:r>
            <a:r>
              <a:rPr lang="pl-PL" sz="1600" i="1" dirty="0">
                <a:solidFill>
                  <a:schemeClr val="tx1"/>
                </a:solidFill>
              </a:rPr>
              <a:t>tym dostępności dla osób z niepełnosprawnościami oraz zasady </a:t>
            </a:r>
            <a:r>
              <a:rPr lang="pl-PL" sz="1600" i="1" dirty="0" smtClean="0">
                <a:solidFill>
                  <a:schemeClr val="tx1"/>
                </a:solidFill>
              </a:rPr>
              <a:t>równości szans </a:t>
            </a:r>
            <a:r>
              <a:rPr lang="pl-PL" sz="1600" i="1" dirty="0">
                <a:solidFill>
                  <a:schemeClr val="tx1"/>
                </a:solidFill>
              </a:rPr>
              <a:t>kobiet i mężczyzn w ramach funduszy unijnych na lata </a:t>
            </a:r>
            <a:r>
              <a:rPr lang="pl-PL" sz="1600" i="1" dirty="0" smtClean="0">
                <a:solidFill>
                  <a:schemeClr val="tx1"/>
                </a:solidFill>
              </a:rPr>
              <a:t>2014-2020.</a:t>
            </a:r>
            <a:endParaRPr lang="pl-PL" sz="1200" b="1" i="1" dirty="0" smtClean="0">
              <a:solidFill>
                <a:schemeClr val="tx1"/>
              </a:solidFill>
            </a:endParaRPr>
          </a:p>
          <a:p>
            <a:pPr algn="just">
              <a:defRPr/>
            </a:pPr>
            <a:endParaRPr lang="pl-PL" sz="1400" b="1" dirty="0">
              <a:solidFill>
                <a:schemeClr val="tx1"/>
              </a:solidFill>
            </a:endParaRPr>
          </a:p>
        </p:txBody>
      </p:sp>
    </p:spTree>
    <p:extLst>
      <p:ext uri="{BB962C8B-B14F-4D97-AF65-F5344CB8AC3E}">
        <p14:creationId xmlns:p14="http://schemas.microsoft.com/office/powerpoint/2010/main" xmlns="" val="3210334131"/>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a:p>
        </p:txBody>
      </p:sp>
      <p:sp>
        <p:nvSpPr>
          <p:cNvPr id="4" name="Tytuł 1"/>
          <p:cNvSpPr>
            <a:spLocks noGrp="1"/>
          </p:cNvSpPr>
          <p:nvPr>
            <p:ph type="title"/>
          </p:nvPr>
        </p:nvSpPr>
        <p:spPr>
          <a:xfrm>
            <a:off x="628650" y="1074180"/>
            <a:ext cx="7886700" cy="933450"/>
          </a:xfrm>
          <a:solidFill>
            <a:srgbClr val="FD9933"/>
          </a:solidFill>
        </p:spPr>
        <p:txBody>
          <a:bodyPr/>
          <a:lstStyle/>
          <a:p>
            <a:pPr algn="ctr"/>
            <a:r>
              <a:rPr lang="pl-PL" altLang="pl-PL" sz="2400" b="1" dirty="0">
                <a:solidFill>
                  <a:schemeClr val="bg1"/>
                </a:solidFill>
              </a:rPr>
              <a:t>Zasada równości szans kobiet i mężczyzn</a:t>
            </a:r>
            <a:endParaRPr lang="pl-PL" altLang="pl-PL" sz="2400" b="1" dirty="0" smtClean="0">
              <a:solidFill>
                <a:schemeClr val="bg1"/>
              </a:solidFill>
            </a:endParaRPr>
          </a:p>
        </p:txBody>
      </p:sp>
      <p:sp>
        <p:nvSpPr>
          <p:cNvPr id="5" name="Prostokąt 4"/>
          <p:cNvSpPr/>
          <p:nvPr/>
        </p:nvSpPr>
        <p:spPr>
          <a:xfrm>
            <a:off x="628650" y="2463800"/>
            <a:ext cx="7886700" cy="3713163"/>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dirty="0">
                <a:solidFill>
                  <a:schemeClr val="tx1"/>
                </a:solidFill>
              </a:rPr>
              <a:t>Standard minimum składa się z pięciu kryteriów oceny dotyczących charakterystyki projektu. Za poszczególne kryteria można uzyskać 0, 1 albo 2 punkty. Maksymalna łączna </a:t>
            </a:r>
            <a:r>
              <a:rPr lang="pl-PL" dirty="0" smtClean="0">
                <a:solidFill>
                  <a:schemeClr val="tx1"/>
                </a:solidFill>
              </a:rPr>
              <a:t>liczba punktów</a:t>
            </a:r>
            <a:r>
              <a:rPr lang="pl-PL" dirty="0">
                <a:solidFill>
                  <a:schemeClr val="tx1"/>
                </a:solidFill>
              </a:rPr>
              <a:t>, którą możesz uzyskać wynosi 6, ponieważ kryteria nr 2 i 3 są alternatywne. </a:t>
            </a:r>
            <a:r>
              <a:rPr lang="pl-PL" dirty="0" smtClean="0">
                <a:solidFill>
                  <a:schemeClr val="tx1"/>
                </a:solidFill>
              </a:rPr>
              <a:t>Wymagane </a:t>
            </a:r>
            <a:r>
              <a:rPr lang="pl-PL" dirty="0">
                <a:solidFill>
                  <a:schemeClr val="tx1"/>
                </a:solidFill>
              </a:rPr>
              <a:t>są łącznie co najmniej 3 </a:t>
            </a:r>
            <a:r>
              <a:rPr lang="pl-PL" dirty="0" smtClean="0">
                <a:solidFill>
                  <a:schemeClr val="tx1"/>
                </a:solidFill>
              </a:rPr>
              <a:t>punkty. </a:t>
            </a:r>
          </a:p>
          <a:p>
            <a:endParaRPr lang="pl-PL" dirty="0" smtClean="0">
              <a:solidFill>
                <a:schemeClr val="tx1"/>
              </a:solidFill>
            </a:endParaRPr>
          </a:p>
          <a:p>
            <a:r>
              <a:rPr lang="pl-PL" b="1" dirty="0" smtClean="0">
                <a:solidFill>
                  <a:schemeClr val="tx1"/>
                </a:solidFill>
              </a:rPr>
              <a:t>UWAGA: jeśli wniosek nie uzyska co </a:t>
            </a:r>
            <a:r>
              <a:rPr lang="pl-PL" b="1" dirty="0">
                <a:solidFill>
                  <a:schemeClr val="tx1"/>
                </a:solidFill>
              </a:rPr>
              <a:t>najmniej 3 punktów w standardzie </a:t>
            </a:r>
            <a:r>
              <a:rPr lang="pl-PL" b="1" dirty="0" smtClean="0">
                <a:solidFill>
                  <a:schemeClr val="tx1"/>
                </a:solidFill>
              </a:rPr>
              <a:t>minimum</a:t>
            </a:r>
            <a:r>
              <a:rPr lang="pl-PL" b="1" dirty="0">
                <a:solidFill>
                  <a:schemeClr val="tx1"/>
                </a:solidFill>
              </a:rPr>
              <a:t> </a:t>
            </a:r>
            <a:r>
              <a:rPr lang="pl-PL" b="1" dirty="0" smtClean="0">
                <a:solidFill>
                  <a:schemeClr val="tx1"/>
                </a:solidFill>
              </a:rPr>
              <a:t>to wówczas zostanie odrzucony.</a:t>
            </a:r>
          </a:p>
        </p:txBody>
      </p:sp>
    </p:spTree>
    <p:extLst>
      <p:ext uri="{BB962C8B-B14F-4D97-AF65-F5344CB8AC3E}">
        <p14:creationId xmlns:p14="http://schemas.microsoft.com/office/powerpoint/2010/main" xmlns="" val="295422227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dirty="0"/>
          </a:p>
        </p:txBody>
      </p:sp>
      <p:sp>
        <p:nvSpPr>
          <p:cNvPr id="4" name="Tytuł 1"/>
          <p:cNvSpPr>
            <a:spLocks noGrp="1"/>
          </p:cNvSpPr>
          <p:nvPr>
            <p:ph type="title"/>
          </p:nvPr>
        </p:nvSpPr>
        <p:spPr>
          <a:xfrm>
            <a:off x="628650" y="964072"/>
            <a:ext cx="7886700" cy="496462"/>
          </a:xfrm>
          <a:solidFill>
            <a:srgbClr val="FD9933"/>
          </a:solidFill>
        </p:spPr>
        <p:txBody>
          <a:bodyPr/>
          <a:lstStyle/>
          <a:p>
            <a:pPr algn="ctr"/>
            <a:r>
              <a:rPr lang="pl-PL" altLang="pl-PL" sz="2400" b="1" dirty="0">
                <a:solidFill>
                  <a:schemeClr val="bg1"/>
                </a:solidFill>
              </a:rPr>
              <a:t>Zasada równości szans kobiet i mężczyzn</a:t>
            </a:r>
            <a:endParaRPr lang="pl-PL" altLang="pl-PL" sz="2400" b="1" dirty="0" smtClean="0">
              <a:solidFill>
                <a:schemeClr val="bg1"/>
              </a:solidFill>
            </a:endParaRPr>
          </a:p>
        </p:txBody>
      </p:sp>
      <p:sp>
        <p:nvSpPr>
          <p:cNvPr id="5" name="Prostokąt zaokrąglony 4"/>
          <p:cNvSpPr/>
          <p:nvPr/>
        </p:nvSpPr>
        <p:spPr>
          <a:xfrm>
            <a:off x="628650" y="1460534"/>
            <a:ext cx="7886700" cy="5030882"/>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dirty="0" smtClean="0">
                <a:solidFill>
                  <a:schemeClr val="tx1"/>
                </a:solidFill>
              </a:rPr>
              <a:t>1. We </a:t>
            </a:r>
            <a:r>
              <a:rPr lang="pl-PL" dirty="0">
                <a:solidFill>
                  <a:schemeClr val="tx1"/>
                </a:solidFill>
              </a:rPr>
              <a:t>wniosku o dofinansowanie projektu zawarte zostały informacje, które potwierdzają </a:t>
            </a:r>
            <a:r>
              <a:rPr lang="pl-PL" dirty="0" smtClean="0">
                <a:solidFill>
                  <a:schemeClr val="tx1"/>
                </a:solidFill>
              </a:rPr>
              <a:t>istnienie (albo </a:t>
            </a:r>
            <a:r>
              <a:rPr lang="pl-PL" dirty="0">
                <a:solidFill>
                  <a:schemeClr val="tx1"/>
                </a:solidFill>
              </a:rPr>
              <a:t>brak istniejących) barier </a:t>
            </a:r>
            <a:r>
              <a:rPr lang="pl-PL" dirty="0" smtClean="0">
                <a:solidFill>
                  <a:schemeClr val="tx1"/>
                </a:solidFill>
              </a:rPr>
              <a:t>równościowych</a:t>
            </a:r>
            <a:br>
              <a:rPr lang="pl-PL" dirty="0" smtClean="0">
                <a:solidFill>
                  <a:schemeClr val="tx1"/>
                </a:solidFill>
              </a:rPr>
            </a:br>
            <a:r>
              <a:rPr lang="pl-PL" dirty="0" smtClean="0">
                <a:solidFill>
                  <a:schemeClr val="tx1"/>
                </a:solidFill>
              </a:rPr>
              <a:t>w </a:t>
            </a:r>
            <a:r>
              <a:rPr lang="pl-PL" dirty="0">
                <a:solidFill>
                  <a:schemeClr val="tx1"/>
                </a:solidFill>
              </a:rPr>
              <a:t>obszarze tematycznym interwencji </a:t>
            </a:r>
            <a:r>
              <a:rPr lang="pl-PL" dirty="0" smtClean="0">
                <a:solidFill>
                  <a:schemeClr val="tx1"/>
                </a:solidFill>
              </a:rPr>
              <a:t>i/lub zasięgu </a:t>
            </a:r>
            <a:r>
              <a:rPr lang="pl-PL" dirty="0">
                <a:solidFill>
                  <a:schemeClr val="tx1"/>
                </a:solidFill>
              </a:rPr>
              <a:t>oddziaływania </a:t>
            </a:r>
            <a:r>
              <a:rPr lang="pl-PL" dirty="0" smtClean="0">
                <a:solidFill>
                  <a:schemeClr val="tx1"/>
                </a:solidFill>
              </a:rPr>
              <a:t>projektu. </a:t>
            </a:r>
            <a:r>
              <a:rPr lang="pl-PL" b="1" dirty="0" smtClean="0">
                <a:solidFill>
                  <a:schemeClr val="tx1"/>
                </a:solidFill>
              </a:rPr>
              <a:t>0-1 pkt</a:t>
            </a:r>
          </a:p>
          <a:p>
            <a:r>
              <a:rPr lang="pl-PL" dirty="0" smtClean="0">
                <a:solidFill>
                  <a:schemeClr val="tx1"/>
                </a:solidFill>
              </a:rPr>
              <a:t>2</a:t>
            </a:r>
            <a:r>
              <a:rPr lang="pl-PL" dirty="0">
                <a:solidFill>
                  <a:schemeClr val="tx1"/>
                </a:solidFill>
              </a:rPr>
              <a:t>. Wniosek o dofinansowanie projektu zawiera działania odpowiadające na </a:t>
            </a:r>
            <a:r>
              <a:rPr lang="pl-PL" dirty="0" smtClean="0">
                <a:solidFill>
                  <a:schemeClr val="tx1"/>
                </a:solidFill>
              </a:rPr>
              <a:t>zidentyfikowane bariery </a:t>
            </a:r>
            <a:r>
              <a:rPr lang="pl-PL" dirty="0">
                <a:solidFill>
                  <a:schemeClr val="tx1"/>
                </a:solidFill>
              </a:rPr>
              <a:t>równościowe w obszarze tematycznym interwencji i/lub zasięgu oddziaływania projektu. </a:t>
            </a:r>
            <a:r>
              <a:rPr lang="pl-PL" b="1" dirty="0" smtClean="0">
                <a:solidFill>
                  <a:schemeClr val="tx1"/>
                </a:solidFill>
              </a:rPr>
              <a:t>0-2 pkt.</a:t>
            </a:r>
          </a:p>
          <a:p>
            <a:r>
              <a:rPr lang="pl-PL" dirty="0" smtClean="0">
                <a:solidFill>
                  <a:schemeClr val="tx1"/>
                </a:solidFill>
              </a:rPr>
              <a:t>3</a:t>
            </a:r>
            <a:r>
              <a:rPr lang="pl-PL" dirty="0">
                <a:solidFill>
                  <a:schemeClr val="tx1"/>
                </a:solidFill>
              </a:rPr>
              <a:t>. W przypadku stwierdzenia braku barier równościowych, </a:t>
            </a:r>
            <a:r>
              <a:rPr lang="pl-PL" dirty="0" smtClean="0">
                <a:solidFill>
                  <a:schemeClr val="tx1"/>
                </a:solidFill>
              </a:rPr>
              <a:t>wniosek</a:t>
            </a:r>
            <a:br>
              <a:rPr lang="pl-PL" dirty="0" smtClean="0">
                <a:solidFill>
                  <a:schemeClr val="tx1"/>
                </a:solidFill>
              </a:rPr>
            </a:br>
            <a:r>
              <a:rPr lang="pl-PL" dirty="0" smtClean="0">
                <a:solidFill>
                  <a:schemeClr val="tx1"/>
                </a:solidFill>
              </a:rPr>
              <a:t>o </a:t>
            </a:r>
            <a:r>
              <a:rPr lang="pl-PL" dirty="0">
                <a:solidFill>
                  <a:schemeClr val="tx1"/>
                </a:solidFill>
              </a:rPr>
              <a:t>dofinansowanie </a:t>
            </a:r>
            <a:r>
              <a:rPr lang="pl-PL" dirty="0" smtClean="0">
                <a:solidFill>
                  <a:schemeClr val="tx1"/>
                </a:solidFill>
              </a:rPr>
              <a:t>projektu zawiera </a:t>
            </a:r>
            <a:r>
              <a:rPr lang="pl-PL" dirty="0">
                <a:solidFill>
                  <a:schemeClr val="tx1"/>
                </a:solidFill>
              </a:rPr>
              <a:t>działania, zapewniające przestrzeganie zasady równości szans kobiet i mężczyzn, </a:t>
            </a:r>
            <a:r>
              <a:rPr lang="pl-PL" dirty="0" smtClean="0">
                <a:solidFill>
                  <a:schemeClr val="tx1"/>
                </a:solidFill>
              </a:rPr>
              <a:t>tak aby </a:t>
            </a:r>
            <a:r>
              <a:rPr lang="pl-PL" dirty="0">
                <a:solidFill>
                  <a:schemeClr val="tx1"/>
                </a:solidFill>
              </a:rPr>
              <a:t>na żadnym etapie realizacji projektu tego typu bariery nie wystąpiły. </a:t>
            </a:r>
            <a:r>
              <a:rPr lang="pl-PL" b="1" dirty="0">
                <a:solidFill>
                  <a:schemeClr val="tx1"/>
                </a:solidFill>
              </a:rPr>
              <a:t>0-2 pkt.</a:t>
            </a:r>
          </a:p>
          <a:p>
            <a:r>
              <a:rPr lang="pl-PL" dirty="0" smtClean="0">
                <a:solidFill>
                  <a:schemeClr val="tx1"/>
                </a:solidFill>
              </a:rPr>
              <a:t>4</a:t>
            </a:r>
            <a:r>
              <a:rPr lang="pl-PL" dirty="0">
                <a:solidFill>
                  <a:schemeClr val="tx1"/>
                </a:solidFill>
              </a:rPr>
              <a:t>. Wskaźniki realizacji projektu zostały podane w podziale na płeć i/lub został umieszczony </a:t>
            </a:r>
            <a:r>
              <a:rPr lang="pl-PL" dirty="0" smtClean="0">
                <a:solidFill>
                  <a:schemeClr val="tx1"/>
                </a:solidFill>
              </a:rPr>
              <a:t>opis tego</a:t>
            </a:r>
            <a:r>
              <a:rPr lang="pl-PL" dirty="0">
                <a:solidFill>
                  <a:schemeClr val="tx1"/>
                </a:solidFill>
              </a:rPr>
              <a:t>, w jaki sposób rezultaty przyczynią się do zmniejszenia barier równościowych, </a:t>
            </a:r>
            <a:r>
              <a:rPr lang="pl-PL" dirty="0" smtClean="0">
                <a:solidFill>
                  <a:schemeClr val="tx1"/>
                </a:solidFill>
              </a:rPr>
              <a:t>istniejących w </a:t>
            </a:r>
            <a:r>
              <a:rPr lang="pl-PL" dirty="0">
                <a:solidFill>
                  <a:schemeClr val="tx1"/>
                </a:solidFill>
              </a:rPr>
              <a:t>obszarze tematycznym interwencji i/lub zasięgu oddziaływania projektu. </a:t>
            </a:r>
            <a:r>
              <a:rPr lang="pl-PL" b="1" dirty="0">
                <a:solidFill>
                  <a:schemeClr val="tx1"/>
                </a:solidFill>
              </a:rPr>
              <a:t>0-2 pkt.</a:t>
            </a:r>
          </a:p>
          <a:p>
            <a:r>
              <a:rPr lang="pl-PL" dirty="0">
                <a:solidFill>
                  <a:schemeClr val="tx1"/>
                </a:solidFill>
              </a:rPr>
              <a:t>5. We wniosku o dofinansowanie projektu wskazano jakie działania zostaną podjęte w </a:t>
            </a:r>
            <a:r>
              <a:rPr lang="pl-PL" dirty="0" smtClean="0">
                <a:solidFill>
                  <a:schemeClr val="tx1"/>
                </a:solidFill>
              </a:rPr>
              <a:t>celu zapewnienia </a:t>
            </a:r>
            <a:r>
              <a:rPr lang="pl-PL" dirty="0">
                <a:solidFill>
                  <a:schemeClr val="tx1"/>
                </a:solidFill>
              </a:rPr>
              <a:t>równościowego zarządzania projektem. </a:t>
            </a:r>
            <a:r>
              <a:rPr lang="pl-PL" b="1" dirty="0">
                <a:solidFill>
                  <a:schemeClr val="tx1"/>
                </a:solidFill>
              </a:rPr>
              <a:t>0-1 </a:t>
            </a:r>
            <a:r>
              <a:rPr lang="pl-PL" b="1" dirty="0" smtClean="0">
                <a:solidFill>
                  <a:schemeClr val="tx1"/>
                </a:solidFill>
              </a:rPr>
              <a:t>pkt</a:t>
            </a:r>
            <a:endParaRPr lang="pl-PL" b="1" dirty="0">
              <a:solidFill>
                <a:schemeClr val="tx1"/>
              </a:solidFill>
            </a:endParaRPr>
          </a:p>
        </p:txBody>
      </p:sp>
    </p:spTree>
    <p:extLst>
      <p:ext uri="{BB962C8B-B14F-4D97-AF65-F5344CB8AC3E}">
        <p14:creationId xmlns:p14="http://schemas.microsoft.com/office/powerpoint/2010/main" xmlns="" val="2679744478"/>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dirty="0"/>
          </a:p>
          <a:p>
            <a:pPr marL="0" indent="0">
              <a:buNone/>
            </a:pPr>
            <a:endParaRPr lang="pl-PL" dirty="0"/>
          </a:p>
        </p:txBody>
      </p:sp>
      <p:sp>
        <p:nvSpPr>
          <p:cNvPr id="4" name="Tytuł 1"/>
          <p:cNvSpPr>
            <a:spLocks noGrp="1"/>
          </p:cNvSpPr>
          <p:nvPr>
            <p:ph type="title"/>
          </p:nvPr>
        </p:nvSpPr>
        <p:spPr>
          <a:solidFill>
            <a:srgbClr val="FD9933"/>
          </a:solidFill>
        </p:spPr>
        <p:txBody>
          <a:bodyPr/>
          <a:lstStyle/>
          <a:p>
            <a:pPr algn="ctr"/>
            <a:r>
              <a:rPr lang="pl-PL" sz="2400" dirty="0"/>
              <a:t>Zasada równości szans i niedyskryminacji, w tym dostępności dla osób z niepełnosprawnościami</a:t>
            </a:r>
            <a:endParaRPr lang="pl-PL" altLang="pl-PL" sz="2400" b="1" dirty="0" smtClean="0">
              <a:solidFill>
                <a:schemeClr val="bg1"/>
              </a:solidFill>
            </a:endParaRPr>
          </a:p>
        </p:txBody>
      </p:sp>
      <p:sp>
        <p:nvSpPr>
          <p:cNvPr id="6" name="Prostokąt zaokrąglony 5"/>
          <p:cNvSpPr/>
          <p:nvPr/>
        </p:nvSpPr>
        <p:spPr>
          <a:xfrm>
            <a:off x="628650" y="2125362"/>
            <a:ext cx="7755496" cy="426720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dirty="0" smtClean="0">
                <a:solidFill>
                  <a:schemeClr val="tx1"/>
                </a:solidFill>
              </a:rPr>
              <a:t>Dostępność </a:t>
            </a:r>
            <a:r>
              <a:rPr lang="pl-PL" dirty="0">
                <a:solidFill>
                  <a:schemeClr val="tx1"/>
                </a:solidFill>
              </a:rPr>
              <a:t>to właściwość środowiska fizycznego, transportu, </a:t>
            </a:r>
            <a:r>
              <a:rPr lang="pl-PL" dirty="0" smtClean="0">
                <a:solidFill>
                  <a:schemeClr val="tx1"/>
                </a:solidFill>
              </a:rPr>
              <a:t>technologii i </a:t>
            </a:r>
            <a:r>
              <a:rPr lang="pl-PL" dirty="0">
                <a:solidFill>
                  <a:schemeClr val="tx1"/>
                </a:solidFill>
              </a:rPr>
              <a:t>systemów informacyjno-komunikacyjnych oraz towarów i usług, pozwalająca osobom z niepełnosprawnościami na korzystanie z nich na zasadzie równości z innymi osobami</a:t>
            </a:r>
            <a:r>
              <a:rPr lang="pl-PL" dirty="0" smtClean="0">
                <a:solidFill>
                  <a:schemeClr val="tx1"/>
                </a:solidFill>
              </a:rPr>
              <a:t>.</a:t>
            </a:r>
          </a:p>
          <a:p>
            <a:endParaRPr lang="pl-PL" dirty="0" smtClean="0">
              <a:solidFill>
                <a:schemeClr val="tx1"/>
              </a:solidFill>
            </a:endParaRPr>
          </a:p>
          <a:p>
            <a:r>
              <a:rPr lang="pl-PL" dirty="0" smtClean="0">
                <a:solidFill>
                  <a:schemeClr val="tx1"/>
                </a:solidFill>
              </a:rPr>
              <a:t>Zapisy </a:t>
            </a:r>
            <a:r>
              <a:rPr lang="pl-PL" dirty="0">
                <a:solidFill>
                  <a:schemeClr val="tx1"/>
                </a:solidFill>
              </a:rPr>
              <a:t>wniosku o dofinansowanie </a:t>
            </a:r>
            <a:r>
              <a:rPr lang="pl-PL" dirty="0" smtClean="0">
                <a:solidFill>
                  <a:schemeClr val="tx1"/>
                </a:solidFill>
              </a:rPr>
              <a:t>muszą </a:t>
            </a:r>
            <a:r>
              <a:rPr lang="pl-PL" dirty="0">
                <a:solidFill>
                  <a:schemeClr val="tx1"/>
                </a:solidFill>
              </a:rPr>
              <a:t>jednoznacznie </a:t>
            </a:r>
            <a:r>
              <a:rPr lang="pl-PL" dirty="0" smtClean="0">
                <a:solidFill>
                  <a:schemeClr val="tx1"/>
                </a:solidFill>
              </a:rPr>
              <a:t>wskazywać na to, </a:t>
            </a:r>
            <a:r>
              <a:rPr lang="pl-PL" dirty="0">
                <a:solidFill>
                  <a:schemeClr val="tx1"/>
                </a:solidFill>
              </a:rPr>
              <a:t>że Wnioskodawca zapewni dostępność projektu dla osób z niepełnosprawnościami na równi z innymi uczestnikami/odbiorcami rezultatów projektu i nie będzie dyskryminował uczestników/odbiorców rezultatów projektu ze względu na niepełnosprawność</a:t>
            </a:r>
            <a:r>
              <a:rPr lang="pl-PL" dirty="0" smtClean="0">
                <a:solidFill>
                  <a:schemeClr val="tx1"/>
                </a:solidFill>
              </a:rPr>
              <a:t>.</a:t>
            </a:r>
          </a:p>
          <a:p>
            <a:endParaRPr lang="pl-PL" dirty="0" smtClean="0">
              <a:solidFill>
                <a:schemeClr val="tx1"/>
              </a:solidFill>
            </a:endParaRPr>
          </a:p>
          <a:p>
            <a:r>
              <a:rPr lang="pl-PL" dirty="0" smtClean="0">
                <a:solidFill>
                  <a:schemeClr val="tx1"/>
                </a:solidFill>
              </a:rPr>
              <a:t>Szczegółowe </a:t>
            </a:r>
            <a:r>
              <a:rPr lang="pl-PL" dirty="0">
                <a:solidFill>
                  <a:schemeClr val="tx1"/>
                </a:solidFill>
              </a:rPr>
              <a:t>informacje o dostępności projektów i sposobach </a:t>
            </a:r>
            <a:r>
              <a:rPr lang="pl-PL" dirty="0" smtClean="0">
                <a:solidFill>
                  <a:schemeClr val="tx1"/>
                </a:solidFill>
              </a:rPr>
              <a:t>jej zapewnienia </a:t>
            </a:r>
            <a:r>
              <a:rPr lang="pl-PL" dirty="0">
                <a:solidFill>
                  <a:schemeClr val="tx1"/>
                </a:solidFill>
              </a:rPr>
              <a:t>możesz znaleźć na stronie </a:t>
            </a:r>
            <a:r>
              <a:rPr lang="pl-PL" dirty="0" smtClean="0">
                <a:solidFill>
                  <a:schemeClr val="tx1"/>
                </a:solidFill>
              </a:rPr>
              <a:t>internetowej www.power.gov.pl/dostepnosc</a:t>
            </a:r>
            <a:r>
              <a:rPr lang="pl-PL" dirty="0">
                <a:solidFill>
                  <a:schemeClr val="tx1"/>
                </a:solidFill>
              </a:rPr>
              <a:t>.</a:t>
            </a:r>
          </a:p>
        </p:txBody>
      </p:sp>
    </p:spTree>
    <p:extLst>
      <p:ext uri="{BB962C8B-B14F-4D97-AF65-F5344CB8AC3E}">
        <p14:creationId xmlns:p14="http://schemas.microsoft.com/office/powerpoint/2010/main" xmlns="" val="111943434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zaokrąglony 3"/>
          <p:cNvSpPr/>
          <p:nvPr/>
        </p:nvSpPr>
        <p:spPr>
          <a:xfrm>
            <a:off x="628650" y="1892300"/>
            <a:ext cx="7886700" cy="47226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sz="2000" b="1" dirty="0" smtClean="0"/>
              <a:t>Proces </a:t>
            </a:r>
            <a:r>
              <a:rPr lang="pl-PL" sz="2000" b="1" dirty="0"/>
              <a:t>rekrutacji, </a:t>
            </a:r>
            <a:r>
              <a:rPr lang="pl-PL" sz="2000" b="1" dirty="0" smtClean="0"/>
              <a:t>powinien zostać </a:t>
            </a:r>
            <a:r>
              <a:rPr lang="pl-PL" sz="2000" b="1" dirty="0"/>
              <a:t>zaplanowany tak, aby nikomu nie ograniczał </a:t>
            </a:r>
            <a:r>
              <a:rPr lang="pl-PL" sz="2000" b="1" dirty="0" smtClean="0"/>
              <a:t>dostępu, poprzez:</a:t>
            </a:r>
          </a:p>
          <a:p>
            <a:pPr marL="285750" lvl="0" indent="-285750">
              <a:buFontTx/>
              <a:buChar char="-"/>
            </a:pPr>
            <a:r>
              <a:rPr lang="pl-PL" dirty="0" smtClean="0"/>
              <a:t>dostosowanie </a:t>
            </a:r>
            <a:r>
              <a:rPr lang="x-none" dirty="0" smtClean="0"/>
              <a:t>stron</a:t>
            </a:r>
            <a:r>
              <a:rPr lang="pl-PL" dirty="0" smtClean="0"/>
              <a:t>y</a:t>
            </a:r>
            <a:r>
              <a:rPr lang="x-none" dirty="0" smtClean="0"/>
              <a:t> internetow</a:t>
            </a:r>
            <a:r>
              <a:rPr lang="pl-PL" dirty="0" smtClean="0"/>
              <a:t>ej</a:t>
            </a:r>
            <a:r>
              <a:rPr lang="x-none" dirty="0" smtClean="0"/>
              <a:t>, </a:t>
            </a:r>
            <a:r>
              <a:rPr lang="x-none" dirty="0"/>
              <a:t>na </a:t>
            </a:r>
            <a:r>
              <a:rPr lang="x-none" dirty="0" smtClean="0"/>
              <a:t>któr</a:t>
            </a:r>
            <a:r>
              <a:rPr lang="pl-PL" dirty="0" smtClean="0"/>
              <a:t>ej</a:t>
            </a:r>
            <a:r>
              <a:rPr lang="x-none" dirty="0" smtClean="0"/>
              <a:t> </a:t>
            </a:r>
            <a:r>
              <a:rPr lang="x-none" dirty="0"/>
              <a:t>będą publikowane informacje o projekcie oraz dokumenty rekrutacyjne, do standardów WCAG </a:t>
            </a:r>
            <a:r>
              <a:rPr lang="x-none" dirty="0" smtClean="0"/>
              <a:t>2.0</a:t>
            </a:r>
            <a:r>
              <a:rPr lang="pl-PL" dirty="0" smtClean="0"/>
              <a:t>;</a:t>
            </a:r>
          </a:p>
          <a:p>
            <a:pPr marL="285750" indent="-285750">
              <a:buFontTx/>
              <a:buChar char="-"/>
            </a:pPr>
            <a:r>
              <a:rPr lang="x-none" dirty="0" smtClean="0"/>
              <a:t>umieszczenie </a:t>
            </a:r>
            <a:r>
              <a:rPr lang="x-none" dirty="0"/>
              <a:t>w materiałach informacyjnych</a:t>
            </a:r>
            <a:r>
              <a:rPr lang="pl-PL" dirty="0"/>
              <a:t>, </a:t>
            </a:r>
            <a:r>
              <a:rPr lang="x-none" dirty="0"/>
              <a:t>rekrutacyjnych </a:t>
            </a:r>
            <a:r>
              <a:rPr lang="pl-PL" dirty="0"/>
              <a:t>i stronie internetowej </a:t>
            </a:r>
            <a:r>
              <a:rPr lang="x-none" dirty="0"/>
              <a:t>opisu dostępności biura projektu/miejsc rekrutacji </a:t>
            </a:r>
            <a:r>
              <a:rPr lang="x-none" dirty="0" smtClean="0"/>
              <a:t>(</a:t>
            </a:r>
            <a:r>
              <a:rPr lang="pl-PL" dirty="0" smtClean="0"/>
              <a:t>sposoby dojazdu, </a:t>
            </a:r>
            <a:r>
              <a:rPr lang="x-none" dirty="0" smtClean="0"/>
              <a:t>możliwość </a:t>
            </a:r>
            <a:r>
              <a:rPr lang="x-none" dirty="0"/>
              <a:t>pokonania schodów, </a:t>
            </a:r>
            <a:r>
              <a:rPr lang="x-none" dirty="0" smtClean="0"/>
              <a:t>winda</a:t>
            </a:r>
            <a:r>
              <a:rPr lang="pl-PL" dirty="0" smtClean="0"/>
              <a:t>,</a:t>
            </a:r>
            <a:r>
              <a:rPr lang="x-none" dirty="0" smtClean="0"/>
              <a:t> szerokość </a:t>
            </a:r>
            <a:r>
              <a:rPr lang="x-none" dirty="0"/>
              <a:t>drzwi, </a:t>
            </a:r>
            <a:r>
              <a:rPr lang="x-none" dirty="0" smtClean="0"/>
              <a:t>it</a:t>
            </a:r>
            <a:r>
              <a:rPr lang="pl-PL" dirty="0" smtClean="0"/>
              <a:t>d</a:t>
            </a:r>
            <a:r>
              <a:rPr lang="x-none" dirty="0" smtClean="0"/>
              <a:t>.), </a:t>
            </a:r>
            <a:r>
              <a:rPr lang="x-none" dirty="0"/>
              <a:t>dostępności tłumaczenia na język migowy, możliwości korzystania z pętli indukcyjnej </a:t>
            </a:r>
            <a:r>
              <a:rPr lang="x-none" dirty="0" smtClean="0"/>
              <a:t>it</a:t>
            </a:r>
            <a:r>
              <a:rPr lang="pl-PL" dirty="0" smtClean="0"/>
              <a:t>d</a:t>
            </a:r>
            <a:r>
              <a:rPr lang="x-none" dirty="0" smtClean="0"/>
              <a:t>.</a:t>
            </a:r>
            <a:endParaRPr lang="pl-PL" dirty="0" smtClean="0"/>
          </a:p>
          <a:p>
            <a:pPr marL="285750" indent="-285750">
              <a:buFontTx/>
              <a:buChar char="-"/>
            </a:pPr>
            <a:r>
              <a:rPr lang="x-none" dirty="0"/>
              <a:t>zapewn</a:t>
            </a:r>
            <a:r>
              <a:rPr lang="pl-PL" dirty="0" err="1"/>
              <a:t>ienie</a:t>
            </a:r>
            <a:r>
              <a:rPr lang="x-none" dirty="0"/>
              <a:t> róż</a:t>
            </a:r>
            <a:r>
              <a:rPr lang="pl-PL" dirty="0" err="1"/>
              <a:t>nych</a:t>
            </a:r>
            <a:r>
              <a:rPr lang="x-none" dirty="0"/>
              <a:t> </a:t>
            </a:r>
            <a:r>
              <a:rPr lang="pl-PL" dirty="0"/>
              <a:t>sposobów </a:t>
            </a:r>
            <a:r>
              <a:rPr lang="x-none" dirty="0"/>
              <a:t>informowania o możliwości udziału w projekcie</a:t>
            </a:r>
            <a:r>
              <a:rPr lang="pl-PL" dirty="0"/>
              <a:t>, np. </a:t>
            </a:r>
            <a:r>
              <a:rPr lang="x-none" dirty="0"/>
              <a:t>ulotki, plakaty, informacje w polskim języku migowym (film na </a:t>
            </a:r>
            <a:r>
              <a:rPr lang="pl-PL" dirty="0"/>
              <a:t>stronie </a:t>
            </a:r>
            <a:r>
              <a:rPr lang="x-none" dirty="0"/>
              <a:t>www) it</a:t>
            </a:r>
            <a:r>
              <a:rPr lang="pl-PL" dirty="0"/>
              <a:t>d</a:t>
            </a:r>
            <a:r>
              <a:rPr lang="x-none" dirty="0" smtClean="0"/>
              <a:t>.;</a:t>
            </a:r>
            <a:endParaRPr lang="pl-PL" dirty="0" smtClean="0"/>
          </a:p>
          <a:p>
            <a:pPr marL="285750" indent="-285750">
              <a:buFontTx/>
              <a:buChar char="-"/>
            </a:pPr>
            <a:r>
              <a:rPr lang="pl-PL" dirty="0"/>
              <a:t>podanie w</a:t>
            </a:r>
            <a:r>
              <a:rPr lang="x-none" dirty="0"/>
              <a:t> materiałach informacyjnych</a:t>
            </a:r>
            <a:r>
              <a:rPr lang="pl-PL" dirty="0"/>
              <a:t> i </a:t>
            </a:r>
            <a:r>
              <a:rPr lang="x-none" dirty="0"/>
              <a:t>rekrutacyjnych wyraź</a:t>
            </a:r>
            <a:r>
              <a:rPr lang="pl-PL" dirty="0" err="1"/>
              <a:t>nej</a:t>
            </a:r>
            <a:r>
              <a:rPr lang="x-none" dirty="0"/>
              <a:t> informacj</a:t>
            </a:r>
            <a:r>
              <a:rPr lang="pl-PL" dirty="0"/>
              <a:t>i</a:t>
            </a:r>
            <a:r>
              <a:rPr lang="x-none" dirty="0"/>
              <a:t> o możliwości skorzystania z usług dostępowych</a:t>
            </a:r>
            <a:r>
              <a:rPr lang="pl-PL" dirty="0"/>
              <a:t> (np. </a:t>
            </a:r>
            <a:r>
              <a:rPr lang="x-none" dirty="0"/>
              <a:t>asystent osoby z niepełnosprawnością</a:t>
            </a:r>
            <a:r>
              <a:rPr lang="pl-PL" dirty="0"/>
              <a:t>;</a:t>
            </a:r>
            <a:r>
              <a:rPr lang="x-none" dirty="0"/>
              <a:t> tłumacz języka migowego</a:t>
            </a:r>
            <a:r>
              <a:rPr lang="pl-PL" dirty="0"/>
              <a:t>;</a:t>
            </a:r>
            <a:r>
              <a:rPr lang="x-none" dirty="0"/>
              <a:t> materiały szkoleniowe w formie dostępnej</a:t>
            </a:r>
            <a:r>
              <a:rPr lang="x-none" dirty="0" smtClean="0"/>
              <a:t>)</a:t>
            </a:r>
            <a:r>
              <a:rPr lang="pl-PL" dirty="0" smtClean="0"/>
              <a:t>.</a:t>
            </a:r>
            <a:endParaRPr lang="pl-PL" dirty="0"/>
          </a:p>
        </p:txBody>
      </p:sp>
      <p:sp>
        <p:nvSpPr>
          <p:cNvPr id="5" name="Tytuł 1"/>
          <p:cNvSpPr>
            <a:spLocks noGrp="1"/>
          </p:cNvSpPr>
          <p:nvPr>
            <p:ph type="title"/>
          </p:nvPr>
        </p:nvSpPr>
        <p:spPr>
          <a:xfrm>
            <a:off x="628650" y="889686"/>
            <a:ext cx="7886700" cy="1002614"/>
          </a:xfrm>
          <a:solidFill>
            <a:srgbClr val="FD9933"/>
          </a:solidFill>
        </p:spPr>
        <p:txBody>
          <a:bodyPr/>
          <a:lstStyle/>
          <a:p>
            <a:pPr algn="ctr"/>
            <a:r>
              <a:rPr lang="pl-PL" sz="2400" dirty="0"/>
              <a:t>Zasada równości szans i niedyskryminacji, w tym dostępności dla osób z niepełnosprawnościami</a:t>
            </a:r>
            <a:endParaRPr lang="pl-PL" altLang="pl-PL" sz="2400" b="1" dirty="0" smtClean="0">
              <a:solidFill>
                <a:schemeClr val="bg1"/>
              </a:solidFill>
            </a:endParaRPr>
          </a:p>
        </p:txBody>
      </p:sp>
    </p:spTree>
    <p:extLst>
      <p:ext uri="{BB962C8B-B14F-4D97-AF65-F5344CB8AC3E}">
        <p14:creationId xmlns:p14="http://schemas.microsoft.com/office/powerpoint/2010/main" xmlns="" val="1221704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dirty="0"/>
          </a:p>
        </p:txBody>
      </p:sp>
      <p:sp>
        <p:nvSpPr>
          <p:cNvPr id="4" name="Tytuł 1"/>
          <p:cNvSpPr>
            <a:spLocks noGrp="1"/>
          </p:cNvSpPr>
          <p:nvPr>
            <p:ph type="title"/>
          </p:nvPr>
        </p:nvSpPr>
        <p:spPr>
          <a:xfrm>
            <a:off x="628650" y="1098893"/>
            <a:ext cx="7886700" cy="933450"/>
          </a:xfrm>
          <a:solidFill>
            <a:srgbClr val="FD9933"/>
          </a:solidFill>
        </p:spPr>
        <p:txBody>
          <a:bodyPr/>
          <a:lstStyle/>
          <a:p>
            <a:pPr algn="ctr"/>
            <a:r>
              <a:rPr lang="pl-PL" altLang="pl-PL" sz="2400" b="1" dirty="0" smtClean="0">
                <a:solidFill>
                  <a:schemeClr val="bg1"/>
                </a:solidFill>
              </a:rPr>
              <a:t>Zasady równościowe – przydatne informacje</a:t>
            </a:r>
          </a:p>
        </p:txBody>
      </p:sp>
      <p:sp>
        <p:nvSpPr>
          <p:cNvPr id="5" name="Prostokąt 4"/>
          <p:cNvSpPr/>
          <p:nvPr/>
        </p:nvSpPr>
        <p:spPr>
          <a:xfrm>
            <a:off x="628650" y="2265406"/>
            <a:ext cx="7845649" cy="3916454"/>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342900" indent="-342900">
              <a:buFontTx/>
              <a:buChar char="-"/>
            </a:pPr>
            <a:r>
              <a:rPr lang="pl-PL" sz="2000" i="1" dirty="0" smtClean="0"/>
              <a:t>Instrukcja wypełniania wniosku o dofinansowanie projektu</a:t>
            </a:r>
            <a:r>
              <a:rPr lang="pl-PL" sz="2000" dirty="0" smtClean="0"/>
              <a:t>;</a:t>
            </a:r>
          </a:p>
          <a:p>
            <a:pPr marL="342900" indent="-342900">
              <a:buFontTx/>
              <a:buChar char="-"/>
            </a:pPr>
            <a:r>
              <a:rPr lang="pl-PL" sz="2000" i="1" dirty="0"/>
              <a:t>Wytyczne w zakresie realizacji zasady równości szans </a:t>
            </a:r>
            <a:r>
              <a:rPr lang="pl-PL" sz="2000" i="1" dirty="0" smtClean="0"/>
              <a:t>i niedyskryminacji</a:t>
            </a:r>
            <a:r>
              <a:rPr lang="pl-PL" sz="2000" i="1" dirty="0"/>
              <a:t>, w tym dostępności dla osób z niepełnosprawnościami oraz zasady równości szans kobiet i mężczyzn w ramach funduszy unijnych na lata </a:t>
            </a:r>
            <a:r>
              <a:rPr lang="pl-PL" sz="2000" i="1" dirty="0" smtClean="0"/>
              <a:t>2014-2020</a:t>
            </a:r>
            <a:r>
              <a:rPr lang="pl-PL" sz="2000" dirty="0" smtClean="0"/>
              <a:t>;</a:t>
            </a:r>
          </a:p>
          <a:p>
            <a:pPr marL="342900" indent="-342900">
              <a:buFontTx/>
              <a:buChar char="-"/>
            </a:pPr>
            <a:r>
              <a:rPr lang="pl-PL" sz="2000" dirty="0">
                <a:hlinkClick r:id="rId2"/>
              </a:rPr>
              <a:t>https://</a:t>
            </a:r>
            <a:r>
              <a:rPr lang="pl-PL" sz="2000" dirty="0" smtClean="0">
                <a:hlinkClick r:id="rId2"/>
              </a:rPr>
              <a:t>www.power.gov.pl/media/20961/RownoscInfoPodrecznik_hiperlinki.pdf</a:t>
            </a:r>
            <a:endParaRPr lang="pl-PL" sz="2000" dirty="0" smtClean="0"/>
          </a:p>
          <a:p>
            <a:pPr marL="342900" indent="-342900">
              <a:buFontTx/>
              <a:buChar char="-"/>
            </a:pPr>
            <a:r>
              <a:rPr lang="pl-PL" sz="2000" dirty="0">
                <a:hlinkClick r:id="rId3"/>
              </a:rPr>
              <a:t>https://www.power.gov.pl/strony/o-programie/fundusze-europejskie-bez-barier/realizuje-projekt</a:t>
            </a:r>
            <a:r>
              <a:rPr lang="pl-PL" sz="2000" dirty="0" smtClean="0">
                <a:hlinkClick r:id="rId3"/>
              </a:rPr>
              <a:t>/</a:t>
            </a:r>
            <a:endParaRPr lang="pl-PL" sz="2000" dirty="0" smtClean="0"/>
          </a:p>
          <a:p>
            <a:pPr marL="342900" indent="-342900">
              <a:buFontTx/>
              <a:buChar char="-"/>
            </a:pPr>
            <a:r>
              <a:rPr lang="pl-PL" sz="2000" dirty="0">
                <a:hlinkClick r:id="rId4"/>
              </a:rPr>
              <a:t>https://</a:t>
            </a:r>
            <a:r>
              <a:rPr lang="pl-PL" sz="2000" dirty="0" smtClean="0">
                <a:hlinkClick r:id="rId4"/>
              </a:rPr>
              <a:t>www.power.gov.pl/media/24334/wersja_interaktywna.pdf</a:t>
            </a:r>
            <a:endParaRPr lang="pl-PL" sz="2000" dirty="0"/>
          </a:p>
          <a:p>
            <a:pPr marL="342900" indent="-342900" algn="just">
              <a:buFontTx/>
              <a:buChar char="-"/>
            </a:pPr>
            <a:endParaRPr lang="pl-PL" sz="2000" dirty="0"/>
          </a:p>
        </p:txBody>
      </p:sp>
    </p:spTree>
    <p:extLst>
      <p:ext uri="{BB962C8B-B14F-4D97-AF65-F5344CB8AC3E}">
        <p14:creationId xmlns:p14="http://schemas.microsoft.com/office/powerpoint/2010/main" xmlns="" val="126226826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C:\Documents and Settings\m.wawrzyniak\Pulpit\LOGOTYPY PREZENTACJA.jpg"/>
          <p:cNvPicPr>
            <a:picLocks noChangeAspect="1" noChangeArrowheads="1"/>
          </p:cNvPicPr>
          <p:nvPr/>
        </p:nvPicPr>
        <p:blipFill>
          <a:blip r:embed="rId2" cstate="print"/>
          <a:srcRect/>
          <a:stretch>
            <a:fillRect/>
          </a:stretch>
        </p:blipFill>
        <p:spPr bwMode="auto">
          <a:xfrm>
            <a:off x="4899025" y="160338"/>
            <a:ext cx="4130675" cy="720725"/>
          </a:xfrm>
          <a:prstGeom prst="rect">
            <a:avLst/>
          </a:prstGeom>
          <a:noFill/>
          <a:ln w="9525">
            <a:noFill/>
            <a:miter lim="800000"/>
            <a:headEnd/>
            <a:tailEnd/>
          </a:ln>
        </p:spPr>
      </p:pic>
      <p:sp>
        <p:nvSpPr>
          <p:cNvPr id="123907" name="Prostokąt 3"/>
          <p:cNvSpPr>
            <a:spLocks noChangeArrowheads="1"/>
          </p:cNvSpPr>
          <p:nvPr/>
        </p:nvSpPr>
        <p:spPr bwMode="auto">
          <a:xfrm>
            <a:off x="525463" y="1350963"/>
            <a:ext cx="8193087" cy="5016758"/>
          </a:xfrm>
          <a:prstGeom prst="rect">
            <a:avLst/>
          </a:prstGeom>
          <a:noFill/>
          <a:ln w="9525">
            <a:noFill/>
            <a:miter lim="800000"/>
            <a:headEnd/>
            <a:tailEnd/>
          </a:ln>
        </p:spPr>
        <p:txBody>
          <a:bodyPr>
            <a:spAutoFit/>
          </a:bodyPr>
          <a:lstStyle/>
          <a:p>
            <a:pPr marL="628650" lvl="2" indent="-457200" algn="just">
              <a:spcBef>
                <a:spcPts val="600"/>
              </a:spcBef>
              <a:spcAft>
                <a:spcPts val="1200"/>
              </a:spcAft>
            </a:pPr>
            <a:endParaRPr lang="pl-PL" altLang="pl-PL" sz="2000" dirty="0">
              <a:latin typeface="Calibri" pitchFamily="34" charset="0"/>
            </a:endParaRPr>
          </a:p>
          <a:p>
            <a:pPr marL="628650" lvl="2" indent="-457200" algn="just">
              <a:spcBef>
                <a:spcPts val="600"/>
              </a:spcBef>
              <a:spcAft>
                <a:spcPts val="1200"/>
              </a:spcAft>
            </a:pPr>
            <a:endParaRPr lang="pl-PL" altLang="pl-PL" sz="2000" dirty="0">
              <a:latin typeface="Calibri" pitchFamily="34" charset="0"/>
            </a:endParaRPr>
          </a:p>
          <a:p>
            <a:pPr marL="628650" lvl="2" indent="-457200" algn="just">
              <a:spcBef>
                <a:spcPts val="600"/>
              </a:spcBef>
              <a:spcAft>
                <a:spcPts val="1200"/>
              </a:spcAft>
            </a:pPr>
            <a:endParaRPr lang="pl-PL" altLang="pl-PL" sz="2000" dirty="0">
              <a:latin typeface="Calibri" pitchFamily="34" charset="0"/>
            </a:endParaRPr>
          </a:p>
          <a:p>
            <a:pPr marL="628650" lvl="2" indent="-457200" algn="ctr">
              <a:spcBef>
                <a:spcPts val="600"/>
              </a:spcBef>
              <a:spcAft>
                <a:spcPts val="1200"/>
              </a:spcAft>
            </a:pPr>
            <a:r>
              <a:rPr lang="pl-PL" altLang="pl-PL" sz="3000" b="1" i="1" dirty="0">
                <a:latin typeface="Calibri" pitchFamily="34" charset="0"/>
              </a:rPr>
              <a:t>Dziękuję za uwagę</a:t>
            </a:r>
          </a:p>
          <a:p>
            <a:pPr marL="628650" lvl="2" indent="-457200" algn="ctr">
              <a:spcBef>
                <a:spcPts val="600"/>
              </a:spcBef>
              <a:spcAft>
                <a:spcPts val="1200"/>
              </a:spcAft>
            </a:pPr>
            <a:r>
              <a:rPr lang="pl-PL" altLang="pl-PL" sz="3000" b="1" dirty="0">
                <a:latin typeface="Calibri" pitchFamily="34" charset="0"/>
              </a:rPr>
              <a:t>Departament </a:t>
            </a:r>
            <a:r>
              <a:rPr lang="pl-PL" altLang="pl-PL" sz="3000" b="1" dirty="0" smtClean="0">
                <a:latin typeface="Calibri" pitchFamily="34" charset="0"/>
              </a:rPr>
              <a:t>Spraw Społecznych, Zdrowia i Wdrażania</a:t>
            </a:r>
            <a:r>
              <a:rPr lang="pl-PL" altLang="pl-PL" sz="3000" b="1" dirty="0">
                <a:latin typeface="Calibri" pitchFamily="34" charset="0"/>
              </a:rPr>
              <a:t/>
            </a:r>
            <a:br>
              <a:rPr lang="pl-PL" altLang="pl-PL" sz="3000" b="1" dirty="0">
                <a:latin typeface="Calibri" pitchFamily="34" charset="0"/>
              </a:rPr>
            </a:br>
            <a:r>
              <a:rPr lang="pl-PL" altLang="pl-PL" sz="3000" b="1" dirty="0">
                <a:latin typeface="Calibri" pitchFamily="34" charset="0"/>
              </a:rPr>
              <a:t>Europejskiego Funduszu Społecznego</a:t>
            </a:r>
          </a:p>
          <a:p>
            <a:pPr marL="628650" lvl="2" indent="-457200" algn="ctr">
              <a:spcBef>
                <a:spcPts val="600"/>
              </a:spcBef>
              <a:spcAft>
                <a:spcPts val="1200"/>
              </a:spcAft>
            </a:pPr>
            <a:r>
              <a:rPr lang="pl-PL" altLang="pl-PL" sz="3000" b="1" i="1" dirty="0">
                <a:latin typeface="Calibri" pitchFamily="34" charset="0"/>
              </a:rPr>
              <a:t> </a:t>
            </a:r>
            <a:endParaRPr lang="pl-PL" altLang="pl-PL" sz="3000" i="1" dirty="0">
              <a:latin typeface="Calibri" pitchFamily="34" charset="0"/>
            </a:endParaRPr>
          </a:p>
          <a:p>
            <a:pPr marL="628650" lvl="2" indent="-457200" algn="just">
              <a:spcBef>
                <a:spcPts val="600"/>
              </a:spcBef>
              <a:spcAft>
                <a:spcPts val="1200"/>
              </a:spcAft>
            </a:pPr>
            <a:endParaRPr lang="pl-PL" altLang="pl-PL" sz="2000" dirty="0">
              <a:latin typeface="Calibri"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unduszeEuropejskiePrezentacjaTemplate">
  <a:themeElements>
    <a:clrScheme name="Motyw pakietu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FunduszeEuropejskiePrezentacjaTemplate.potx" id="{E1C8E9E8-192D-4AF6-9B43-48AB8A3797D1}" vid="{41BC98EB-B254-48DE-A757-86CC93C6277F}"/>
    </a:ext>
  </a:extLst>
</a:theme>
</file>

<file path=ppt/theme/theme2.xml><?xml version="1.0" encoding="utf-8"?>
<a:theme xmlns:a="http://schemas.openxmlformats.org/drawingml/2006/main" name="Infrastruktura i Środowisko">
  <a:themeElements>
    <a:clrScheme name="Motyw pakietu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FunduszeEuropejskiePrezentacjaTemplate.potx" id="{E1C8E9E8-192D-4AF6-9B43-48AB8A3797D1}" vid="{D7BFAF85-3AFF-408A-9214-9771CA74E33C}"/>
    </a:ext>
  </a:extLst>
</a:theme>
</file>

<file path=ppt/theme/theme3.xml><?xml version="1.0" encoding="utf-8"?>
<a:theme xmlns:a="http://schemas.openxmlformats.org/drawingml/2006/main" name="Inteligentny Rozwoj">
  <a:themeElements>
    <a:clrScheme name="Motyw pakietu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FunduszeEuropejskiePrezentacjaTemplate.potx" id="{E1C8E9E8-192D-4AF6-9B43-48AB8A3797D1}" vid="{D7262E80-C742-4C3A-B4FD-B9DFB2A85E65}"/>
    </a:ext>
  </a:extLst>
</a:theme>
</file>

<file path=ppt/theme/theme4.xml><?xml version="1.0" encoding="utf-8"?>
<a:theme xmlns:a="http://schemas.openxmlformats.org/drawingml/2006/main" name="Rozwój Polski Wschodniej">
  <a:themeElements>
    <a:clrScheme name="Motyw pakietu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FunduszeEuropejskiePrezentacjaTemplate.potx" id="{E1C8E9E8-192D-4AF6-9B43-48AB8A3797D1}" vid="{5D6DABCB-300B-4583-9DC2-84BDBB033C22}"/>
    </a:ext>
  </a:extLst>
</a:theme>
</file>

<file path=ppt/theme/theme5.xml><?xml version="1.0" encoding="utf-8"?>
<a:theme xmlns:a="http://schemas.openxmlformats.org/drawingml/2006/main" name="Wiedza Edukacja Rozwoj">
  <a:themeElements>
    <a:clrScheme name="Motyw pakietu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FunduszeEuropejskiePrezentacjaTemplate.potx" id="{E1C8E9E8-192D-4AF6-9B43-48AB8A3797D1}" vid="{53FA2FB3-9C38-4B68-A4DF-76B77B12EB81}"/>
    </a:ext>
  </a:extLst>
</a:theme>
</file>

<file path=ppt/theme/theme6.xml><?xml version="1.0" encoding="utf-8"?>
<a:theme xmlns:a="http://schemas.openxmlformats.org/drawingml/2006/main" name="Polska Cyfrowa">
  <a:themeElements>
    <a:clrScheme name="Motyw pakietu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FunduszeEuropejskiePrezentacjaTemplate.potx" id="{E1C8E9E8-192D-4AF6-9B43-48AB8A3797D1}" vid="{A4A928A6-969B-40E6-93A8-BBEF1A2F6A09}"/>
    </a:ext>
  </a:extLst>
</a:theme>
</file>

<file path=ppt/theme/theme7.xml><?xml version="1.0" encoding="utf-8"?>
<a:theme xmlns:a="http://schemas.openxmlformats.org/drawingml/2006/main" name="Programy Regionalne">
  <a:themeElements>
    <a:clrScheme name="Motyw pakietu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FunduszeEuropejskiePrezentacjaTemplate.potx" id="{E1C8E9E8-192D-4AF6-9B43-48AB8A3797D1}" vid="{92000801-0B03-4AC3-8040-626073FD01A7}"/>
    </a:ext>
  </a:extLst>
</a:theme>
</file>

<file path=ppt/theme/theme8.xml><?xml version="1.0" encoding="utf-8"?>
<a:theme xmlns:a="http://schemas.openxmlformats.org/drawingml/2006/main" name="Pomoc Techniczna">
  <a:themeElements>
    <a:clrScheme name="Motyw pakietu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FunduszeEuropejskiePrezentacjaTemplate.potx" id="{E1C8E9E8-192D-4AF6-9B43-48AB8A3797D1}" vid="{F455CDD5-C0D5-4F1E-9423-3AD99BE16955}"/>
    </a:ext>
  </a:extLst>
</a:theme>
</file>

<file path=ppt/theme/theme9.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FunduszeEuropejskiePrezentacjaTemplate</Template>
  <TotalTime>5743</TotalTime>
  <Words>7537</Words>
  <Application>Microsoft Office PowerPoint</Application>
  <PresentationFormat>Pokaz na ekranie (4:3)</PresentationFormat>
  <Paragraphs>644</Paragraphs>
  <Slides>122</Slides>
  <Notes>0</Notes>
  <HiddenSlides>0</HiddenSlides>
  <MMClips>0</MMClips>
  <ScaleCrop>false</ScaleCrop>
  <HeadingPairs>
    <vt:vector size="4" baseType="variant">
      <vt:variant>
        <vt:lpstr>Motyw</vt:lpstr>
      </vt:variant>
      <vt:variant>
        <vt:i4>8</vt:i4>
      </vt:variant>
      <vt:variant>
        <vt:lpstr>Tytuły slajdów</vt:lpstr>
      </vt:variant>
      <vt:variant>
        <vt:i4>122</vt:i4>
      </vt:variant>
    </vt:vector>
  </HeadingPairs>
  <TitlesOfParts>
    <vt:vector size="130" baseType="lpstr">
      <vt:lpstr>FunduszeEuropejskiePrezentacjaTemplate</vt:lpstr>
      <vt:lpstr>Infrastruktura i Środowisko</vt:lpstr>
      <vt:lpstr>Inteligentny Rozwoj</vt:lpstr>
      <vt:lpstr>Rozwój Polski Wschodniej</vt:lpstr>
      <vt:lpstr>Wiedza Edukacja Rozwoj</vt:lpstr>
      <vt:lpstr>Polska Cyfrowa</vt:lpstr>
      <vt:lpstr>Programy Regionalne</vt:lpstr>
      <vt:lpstr>Pomoc Techniczna</vt:lpstr>
      <vt:lpstr>Slajd 1</vt:lpstr>
      <vt:lpstr>Slajd 2</vt:lpstr>
      <vt:lpstr>Ogólne warunki realizacji wsparcia w ramach przedmiotowych  konkursów</vt:lpstr>
      <vt:lpstr>Realizacja wsparcia dokonywana jest na podstawie diagnozy</vt:lpstr>
      <vt:lpstr>Slajd 5</vt:lpstr>
      <vt:lpstr>Slajd 6</vt:lpstr>
      <vt:lpstr>Slajd 7</vt:lpstr>
      <vt:lpstr>Slajd 8</vt:lpstr>
      <vt:lpstr>Przedsięwzięcia finansowane ze środków EFS będą stanowiły uzupełnienie działań prowadzonych przez szkoły lub placówki systemu oświaty.</vt:lpstr>
      <vt:lpstr>Slajd 10</vt:lpstr>
      <vt:lpstr>Slajd 11</vt:lpstr>
      <vt:lpstr>TYP PROJEKTU 1</vt:lpstr>
      <vt:lpstr> Celem wsparcia jest rozwijanie u uczniów kompetencji kluczowych niezbędnych na rynku pracy oraz właściwych postaw/umiejętności (kreatywności, innowacyjności oraz pracy zespołowej), które stanowią fundament dla dalszego podnoszenia kwalifikacji i umiejętności w ramach kształcenia przez całe życie. </vt:lpstr>
      <vt:lpstr>Slajd 14</vt:lpstr>
      <vt:lpstr> Typ projektu 1a)   </vt:lpstr>
      <vt:lpstr>Slajd 16</vt:lpstr>
      <vt:lpstr>Slajd 17</vt:lpstr>
      <vt:lpstr>Slajd 18</vt:lpstr>
      <vt:lpstr>I</vt:lpstr>
      <vt:lpstr>Slajd 20</vt:lpstr>
      <vt:lpstr>Slajd 21</vt:lpstr>
      <vt:lpstr> c) w zależności od liczby uczniów, tj. do 300 albo od 301, szkoła lub placówka systemu  oświaty posiada odpowiednio, co najmniej, jedno albo dwa wydzielone miejsca dostosowane do potrzeb funkcjonowania zestawu stacjonarnych lub przenośnych komputerów lub innych mobilnych narzędzi mających funkcje komputera z bezprzewodowym dostępem do Internetu;  </vt:lpstr>
      <vt:lpstr>Slajd 23</vt:lpstr>
      <vt:lpstr>Slajd 24</vt:lpstr>
      <vt:lpstr>TYP PROJEKTU 2</vt:lpstr>
      <vt:lpstr>Celem wsparcia jest przygotowanie szkół lub placówek systemu oświaty do prowadzenia procesu indywidualizacji pracy z uczniem ze specjalnymi potrzebami rozwojowymi i edukacyjnymi, do wspierania rozwoju ucznia młodszego w procesie przekraczania tzw. progu szkolnego (edukacyjnego), a także bezpośrednie wsparcie uczniów, którzy mają trudności w spełnieniu wymagań edukacyjnych bądź uczniów zdolnych.</vt:lpstr>
      <vt:lpstr>Slajd 27</vt:lpstr>
      <vt:lpstr>Uczeń z niepełnosprawnością to uczeń posiadający orzeczenie o potrzebie kształcenia specjalnego wydane ze względu na dany rodzaj niepełnosprawności lub orzeczenie o potrzebie zajęć rewalidacyjno-wychowawczych wydane ze względu na niepełnosprawność intelektualną w stopniu głębokim. Orzeczenia są wydawane przez zespół orzekający działający w publicznej poradni psychologiczno-pedagogicznej, w tym poradni specjalistycznej.</vt:lpstr>
      <vt:lpstr>Slajd 29</vt:lpstr>
      <vt:lpstr>Slajd 30</vt:lpstr>
      <vt:lpstr>Slajd 31</vt:lpstr>
      <vt:lpstr>Slajd 32</vt:lpstr>
      <vt:lpstr>Slajd 33</vt:lpstr>
      <vt:lpstr>Slajd 34</vt:lpstr>
      <vt:lpstr>Slajd 35</vt:lpstr>
      <vt:lpstr>Slajd 36</vt:lpstr>
      <vt:lpstr>Slajd 37</vt:lpstr>
      <vt:lpstr>Slajd 38</vt:lpstr>
      <vt:lpstr>Slajd 39</vt:lpstr>
      <vt:lpstr>TYP PROJEKTU 3</vt:lpstr>
      <vt:lpstr>Slajd 41</vt:lpstr>
      <vt:lpstr>Slajd 42</vt:lpstr>
      <vt:lpstr>TYP PROJEKTU 4</vt:lpstr>
      <vt:lpstr>Slajd 44</vt:lpstr>
      <vt:lpstr>TYP PROJEKTU 5</vt:lpstr>
      <vt:lpstr>Slajd 46</vt:lpstr>
      <vt:lpstr>Przedmioty przyrodnicze to w szczególności:</vt:lpstr>
      <vt:lpstr>Slajd 48</vt:lpstr>
      <vt:lpstr>Kompleksowy projekt – zapewnienie jednego z 4 wariantów wsparcia</vt:lpstr>
      <vt:lpstr>Kompleksowy projekt – zapewnienie jednego z 4 wariantów wsparcia</vt:lpstr>
      <vt:lpstr>Slajd 51</vt:lpstr>
      <vt:lpstr>Slajd 52</vt:lpstr>
      <vt:lpstr>Slajd 53</vt:lpstr>
      <vt:lpstr>Slajd 54</vt:lpstr>
      <vt:lpstr>Slajd 55</vt:lpstr>
      <vt:lpstr>Formy wsparcia dla nauczycieli i pracowników pedagogicznych</vt:lpstr>
      <vt:lpstr>Formy wsparcia dla nauczycieli i pracowników pedagogicznych</vt:lpstr>
      <vt:lpstr> Program wspomagania - jest formą doskonalenia nauczycieli związaną z bezpośrednim wsparciem szkół lub placówek systemu oświaty i powinien spełniać wszystkie poniższe warunki</vt:lpstr>
      <vt:lpstr> Realizacja programów wspomagania obejmuje następujące etapy: </vt:lpstr>
      <vt:lpstr>Slajd 60</vt:lpstr>
      <vt:lpstr>Slajd 61</vt:lpstr>
      <vt:lpstr>Slajd 62</vt:lpstr>
      <vt:lpstr>Slajd 63</vt:lpstr>
      <vt:lpstr>Warunki realizacji</vt:lpstr>
      <vt:lpstr>Slajd 65</vt:lpstr>
      <vt:lpstr>Warunki realizacji</vt:lpstr>
      <vt:lpstr>Wsparcie obejmuje w szczególności następujące zagadnienia</vt:lpstr>
      <vt:lpstr>Wsparcie obejmuje w szczególności następujące zagadnienia</vt:lpstr>
      <vt:lpstr>Slajd 69</vt:lpstr>
      <vt:lpstr>Warunki realizacji</vt:lpstr>
      <vt:lpstr>Slajd 71</vt:lpstr>
      <vt:lpstr>Warunki realizacji</vt:lpstr>
      <vt:lpstr>Slajd 73</vt:lpstr>
      <vt:lpstr>Warunki realizacji</vt:lpstr>
      <vt:lpstr>UWAGA</vt:lpstr>
      <vt:lpstr>Warunki realizacji</vt:lpstr>
      <vt:lpstr>Warunki realizacji</vt:lpstr>
      <vt:lpstr>UWAGA</vt:lpstr>
      <vt:lpstr>Podmiot przyjmujący na staż zawodowy/ praktykę</vt:lpstr>
      <vt:lpstr>Slajd 80</vt:lpstr>
      <vt:lpstr>Slajd 81</vt:lpstr>
      <vt:lpstr>Warunki realizacji</vt:lpstr>
      <vt:lpstr>Do zadań opiekuna praktykanta/ stażysty:</vt:lpstr>
      <vt:lpstr>Koszty wynagrodzenia opiekuna praktykanta/stażysty u pracodawcy powinny uwzględniać jedną z opcji</vt:lpstr>
      <vt:lpstr>Koszty wynagrodzenia opiekuna praktykanta/stażysty u pracodawcy powinny uwzględniać jedną z opcji</vt:lpstr>
      <vt:lpstr>Slajd 86</vt:lpstr>
      <vt:lpstr>Slajd 87</vt:lpstr>
      <vt:lpstr>Formy wsparcia a grupa odbiorców</vt:lpstr>
      <vt:lpstr>Formy wsparcia a grupa odbiorców</vt:lpstr>
      <vt:lpstr>Podmioty uprawnione do ubiegania się o dofinansowanie w ramach 10.2.2</vt:lpstr>
      <vt:lpstr>Slajd 91</vt:lpstr>
      <vt:lpstr>Slajd 92</vt:lpstr>
      <vt:lpstr>A.1.1 Wniosek o dofinansowanie projektu został złożony we właściwym terminie, do właściwej instytucji i w odpowiedzi na właściwy konkurs</vt:lpstr>
      <vt:lpstr>A.1.2 Wniosek o dofinansowanie został złożony na właściwym formularzu</vt:lpstr>
      <vt:lpstr>Slajd 95</vt:lpstr>
      <vt:lpstr>A.2.4 Projekt zakłada rozliczanie kosztów bezpośrednich w oparciu o uproszczone metody rozliczania wydatków</vt:lpstr>
      <vt:lpstr>Slajd 97</vt:lpstr>
      <vt:lpstr>Zgodność ze strategią rozwoju Obszaru Strategicznej Interwencji lub strategią Obszaru Rozwoju Społeczno-Gospodarczego</vt:lpstr>
      <vt:lpstr>Wnioskodawca (i partner/zy – jeśli dotyczy) jest podmiotem uprawnionym do złożenia wniosku o dofinansowanie projektu.</vt:lpstr>
      <vt:lpstr>Projekt jest skierowany do właściwej grupy docelowej. </vt:lpstr>
      <vt:lpstr>Wkład własny został określony na poziomie nie mniejszym niż 5,00%.</vt:lpstr>
      <vt:lpstr>Wartość projektu nie przekracza kwoty obliczonej jako iloczyn określonej we wniosku o dofinansowanie projektu wartości docelowej wskaźnika „Liczba uczniów objętych wsparciem w zakresie rozwijania kompetencji kluczowych w programie” i kwoty 2 500,00 zł . Jednocześnie minimalna wartość projektu nie może być mniejsza niż 100 000,00 zł.</vt:lpstr>
      <vt:lpstr>Projekt został skierowany do szkół lub placówek systemu oświaty, które osiągają najsłabsze wyniki edukacyjne</vt:lpstr>
      <vt:lpstr>Realizacja wsparcia została zaplanowana na podstawie diagnozy</vt:lpstr>
      <vt:lpstr>Jeżeli projekt przewiduje realizację podniesienia, nabycia lub uzupełnienia wiedzy lub umiejętności to ich efektem jest uzyskanie kwalifikacji lub nabycie kompetencji (w rozumieniu Wytycznych w zakresie monitorowania postępu rzeczowego realizacji programów operacyjnych na lata 2014-2020), potwierdzonych formalnym dokumentem (np. certyfikatem). Uzyskanie kwalifikacji lub kompetencji jest każdorazowo weryfikowane poprzez przeprowadzenie odpowiedniego ich sprawdzenia (np. w formie egzaminu).</vt:lpstr>
      <vt:lpstr>Kryterium negocjacyjne</vt:lpstr>
      <vt:lpstr>Kryterium negocjacyjne</vt:lpstr>
      <vt:lpstr>UWAGA  W związku z kryterium negocjacyjnym, po negocjacjach nie ma możliwości poprawy wniosku o dofinansowanie, jeśli został już skutecznie złożony (tzn. w wersji elektronicznej i papierowej). </vt:lpstr>
      <vt:lpstr>Slajd 109</vt:lpstr>
      <vt:lpstr>Angażowanie personelu w projektach edukacyjnych EFS</vt:lpstr>
      <vt:lpstr>Realizacja projektu EFS przez szkołę publiczną</vt:lpstr>
      <vt:lpstr>Realizacja projektu EFS przez szkołę publiczną</vt:lpstr>
      <vt:lpstr>Realizacja projektu EFS przez szkołę publiczną</vt:lpstr>
      <vt:lpstr>Realizacja projektu EFS przez organ prowadzący szkołą niepubliczną</vt:lpstr>
      <vt:lpstr>Zasada równości szans kobiet i mężczyzn</vt:lpstr>
      <vt:lpstr>Zasada równości szans kobiet i mężczyzn</vt:lpstr>
      <vt:lpstr>Zasada równości szans kobiet i mężczyzn</vt:lpstr>
      <vt:lpstr>Zasada równości szans kobiet i mężczyzn</vt:lpstr>
      <vt:lpstr>Zasada równości szans i niedyskryminacji, w tym dostępności dla osób z niepełnosprawnościami</vt:lpstr>
      <vt:lpstr>Zasada równości szans i niedyskryminacji, w tym dostępności dla osób z niepełnosprawnościami</vt:lpstr>
      <vt:lpstr>Zasady równościowe – przydatne informacje</vt:lpstr>
      <vt:lpstr>Slajd 122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Dembińscy</dc:creator>
  <cp:lastModifiedBy>m.slabinska</cp:lastModifiedBy>
  <cp:revision>416</cp:revision>
  <dcterms:created xsi:type="dcterms:W3CDTF">2015-01-15T11:10:57Z</dcterms:created>
  <dcterms:modified xsi:type="dcterms:W3CDTF">2017-09-21T07:17:54Z</dcterms:modified>
</cp:coreProperties>
</file>